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CA33F6-77B6-479E-A40C-56CDEB4C8B3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C06163C-3BD4-48CD-851F-5E384B5251BD}">
      <dgm:prSet phldrT="[Szöveg]" custT="1"/>
      <dgm:spPr/>
      <dgm:t>
        <a:bodyPr/>
        <a:lstStyle/>
        <a:p>
          <a:r>
            <a:rPr lang="hu-HU" sz="1100" dirty="0" smtClean="0"/>
            <a:t>2,4 milliárd Ft EU támogatás, 1,9 milliárd Ft saját forrás </a:t>
          </a:r>
          <a:endParaRPr lang="hu-HU" sz="1100" dirty="0"/>
        </a:p>
      </dgm:t>
    </dgm:pt>
    <dgm:pt modelId="{672CF03F-7453-482E-BE61-0DFC4D4DE4E8}" type="parTrans" cxnId="{0105A2E4-927E-4288-A79B-E54289146BD1}">
      <dgm:prSet/>
      <dgm:spPr/>
      <dgm:t>
        <a:bodyPr/>
        <a:lstStyle/>
        <a:p>
          <a:endParaRPr lang="hu-HU"/>
        </a:p>
      </dgm:t>
    </dgm:pt>
    <dgm:pt modelId="{DB0BE98B-23EF-4D0D-839D-0D21860E983F}" type="sibTrans" cxnId="{0105A2E4-927E-4288-A79B-E54289146BD1}">
      <dgm:prSet/>
      <dgm:spPr/>
      <dgm:t>
        <a:bodyPr/>
        <a:lstStyle/>
        <a:p>
          <a:endParaRPr lang="hu-HU"/>
        </a:p>
      </dgm:t>
    </dgm:pt>
    <dgm:pt modelId="{A9790B4C-1A38-4CCC-AD95-C58247B748E5}">
      <dgm:prSet phldrT="[Szöveg]"/>
      <dgm:spPr/>
      <dgm:t>
        <a:bodyPr/>
        <a:lstStyle/>
        <a:p>
          <a:r>
            <a:rPr lang="hu-HU" dirty="0" smtClean="0"/>
            <a:t>100 fő feletti projekt team</a:t>
          </a:r>
          <a:endParaRPr lang="hu-HU" dirty="0"/>
        </a:p>
      </dgm:t>
    </dgm:pt>
    <dgm:pt modelId="{D21C08FB-4E49-4CE1-8CC2-5B363E6AF40F}" type="parTrans" cxnId="{ADC1D1BA-CE09-4C32-A48A-7F0159D88F30}">
      <dgm:prSet/>
      <dgm:spPr/>
      <dgm:t>
        <a:bodyPr/>
        <a:lstStyle/>
        <a:p>
          <a:endParaRPr lang="hu-HU"/>
        </a:p>
      </dgm:t>
    </dgm:pt>
    <dgm:pt modelId="{59CA0FD6-FB75-42BC-BE96-E674BCFF55C2}" type="sibTrans" cxnId="{ADC1D1BA-CE09-4C32-A48A-7F0159D88F30}">
      <dgm:prSet/>
      <dgm:spPr/>
      <dgm:t>
        <a:bodyPr/>
        <a:lstStyle/>
        <a:p>
          <a:endParaRPr lang="hu-HU"/>
        </a:p>
      </dgm:t>
    </dgm:pt>
    <dgm:pt modelId="{C0FA8FDE-CAE6-4058-8FF8-FB0BAF2D3F4F}">
      <dgm:prSet phldrT="[Szöveg]"/>
      <dgm:spPr/>
      <dgm:t>
        <a:bodyPr/>
        <a:lstStyle/>
        <a:p>
          <a:r>
            <a:rPr lang="hu-HU" dirty="0" smtClean="0"/>
            <a:t>Több, mint 30 beszerzési eljárás </a:t>
          </a:r>
          <a:endParaRPr lang="hu-HU" dirty="0"/>
        </a:p>
      </dgm:t>
    </dgm:pt>
    <dgm:pt modelId="{F080C3D9-6A03-46FD-AF30-7EC50F8B6377}" type="parTrans" cxnId="{C226CCC2-ABDC-4564-86F6-F49FC1312E9D}">
      <dgm:prSet/>
      <dgm:spPr/>
      <dgm:t>
        <a:bodyPr/>
        <a:lstStyle/>
        <a:p>
          <a:endParaRPr lang="hu-HU"/>
        </a:p>
      </dgm:t>
    </dgm:pt>
    <dgm:pt modelId="{5E0E3C37-FE4E-4895-91FE-C1B4A8DD0DC0}" type="sibTrans" cxnId="{C226CCC2-ABDC-4564-86F6-F49FC1312E9D}">
      <dgm:prSet/>
      <dgm:spPr/>
      <dgm:t>
        <a:bodyPr/>
        <a:lstStyle/>
        <a:p>
          <a:endParaRPr lang="hu-HU"/>
        </a:p>
      </dgm:t>
    </dgm:pt>
    <dgm:pt modelId="{698BD0C2-B9E7-47FC-A2F3-C69E4C4E108F}">
      <dgm:prSet phldrT="[Szöveg]"/>
      <dgm:spPr/>
      <dgm:t>
        <a:bodyPr/>
        <a:lstStyle/>
        <a:p>
          <a:r>
            <a:rPr lang="hu-HU" dirty="0" smtClean="0"/>
            <a:t>Közel 150 technológiai főfolyamat átdolgozása  </a:t>
          </a:r>
          <a:endParaRPr lang="hu-HU" dirty="0"/>
        </a:p>
      </dgm:t>
    </dgm:pt>
    <dgm:pt modelId="{338067E5-63A0-472C-809B-CC51BC04DF6D}" type="parTrans" cxnId="{4C540B98-95F6-45EF-B331-AD3A4E2C0C39}">
      <dgm:prSet/>
      <dgm:spPr/>
      <dgm:t>
        <a:bodyPr/>
        <a:lstStyle/>
        <a:p>
          <a:endParaRPr lang="hu-HU"/>
        </a:p>
      </dgm:t>
    </dgm:pt>
    <dgm:pt modelId="{8E3E29EF-69BF-49D6-8B95-36634EF5EB66}" type="sibTrans" cxnId="{4C540B98-95F6-45EF-B331-AD3A4E2C0C39}">
      <dgm:prSet/>
      <dgm:spPr/>
      <dgm:t>
        <a:bodyPr/>
        <a:lstStyle/>
        <a:p>
          <a:endParaRPr lang="hu-HU"/>
        </a:p>
      </dgm:t>
    </dgm:pt>
    <dgm:pt modelId="{C39245B6-7A0C-486D-B8FF-C982415A9491}" type="pres">
      <dgm:prSet presAssocID="{77CA33F6-77B6-479E-A40C-56CDEB4C8B3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E1275D3-F474-445E-91D8-84F5F11C4B84}" type="pres">
      <dgm:prSet presAssocID="{77CA33F6-77B6-479E-A40C-56CDEB4C8B31}" presName="diamond" presStyleLbl="bgShp" presStyleIdx="0" presStyleCnt="1" custLinFactX="100000" custLinFactNeighborX="130178" custLinFactNeighborY="-443"/>
      <dgm:spPr/>
    </dgm:pt>
    <dgm:pt modelId="{B7E4B0FE-6A58-4F48-82B4-2445DDAB5FC1}" type="pres">
      <dgm:prSet presAssocID="{77CA33F6-77B6-479E-A40C-56CDEB4C8B3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E2A8B52-08E1-4433-BE9F-447D4BF022A5}" type="pres">
      <dgm:prSet presAssocID="{77CA33F6-77B6-479E-A40C-56CDEB4C8B3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E0FCA3A-62BE-401D-9905-765D504F05F2}" type="pres">
      <dgm:prSet presAssocID="{77CA33F6-77B6-479E-A40C-56CDEB4C8B3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506C84C-FC1A-468E-BBEE-4207EDE174E8}" type="pres">
      <dgm:prSet presAssocID="{77CA33F6-77B6-479E-A40C-56CDEB4C8B3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105A2E4-927E-4288-A79B-E54289146BD1}" srcId="{77CA33F6-77B6-479E-A40C-56CDEB4C8B31}" destId="{0C06163C-3BD4-48CD-851F-5E384B5251BD}" srcOrd="0" destOrd="0" parTransId="{672CF03F-7453-482E-BE61-0DFC4D4DE4E8}" sibTransId="{DB0BE98B-23EF-4D0D-839D-0D21860E983F}"/>
    <dgm:cxn modelId="{9614F8CD-E482-4C7B-8BEB-5F499F29B33E}" type="presOf" srcId="{77CA33F6-77B6-479E-A40C-56CDEB4C8B31}" destId="{C39245B6-7A0C-486D-B8FF-C982415A9491}" srcOrd="0" destOrd="0" presId="urn:microsoft.com/office/officeart/2005/8/layout/matrix3"/>
    <dgm:cxn modelId="{ADC1D1BA-CE09-4C32-A48A-7F0159D88F30}" srcId="{77CA33F6-77B6-479E-A40C-56CDEB4C8B31}" destId="{A9790B4C-1A38-4CCC-AD95-C58247B748E5}" srcOrd="1" destOrd="0" parTransId="{D21C08FB-4E49-4CE1-8CC2-5B363E6AF40F}" sibTransId="{59CA0FD6-FB75-42BC-BE96-E674BCFF55C2}"/>
    <dgm:cxn modelId="{0C799D1D-AB79-445E-8E36-E2FF41BEFD67}" type="presOf" srcId="{698BD0C2-B9E7-47FC-A2F3-C69E4C4E108F}" destId="{4506C84C-FC1A-468E-BBEE-4207EDE174E8}" srcOrd="0" destOrd="0" presId="urn:microsoft.com/office/officeart/2005/8/layout/matrix3"/>
    <dgm:cxn modelId="{C226CCC2-ABDC-4564-86F6-F49FC1312E9D}" srcId="{77CA33F6-77B6-479E-A40C-56CDEB4C8B31}" destId="{C0FA8FDE-CAE6-4058-8FF8-FB0BAF2D3F4F}" srcOrd="2" destOrd="0" parTransId="{F080C3D9-6A03-46FD-AF30-7EC50F8B6377}" sibTransId="{5E0E3C37-FE4E-4895-91FE-C1B4A8DD0DC0}"/>
    <dgm:cxn modelId="{41D803A0-BF65-4281-AB78-B004D7625BBC}" type="presOf" srcId="{A9790B4C-1A38-4CCC-AD95-C58247B748E5}" destId="{9E2A8B52-08E1-4433-BE9F-447D4BF022A5}" srcOrd="0" destOrd="0" presId="urn:microsoft.com/office/officeart/2005/8/layout/matrix3"/>
    <dgm:cxn modelId="{AA10BD1A-6EEF-4D11-9402-F50D896FB3FB}" type="presOf" srcId="{C0FA8FDE-CAE6-4058-8FF8-FB0BAF2D3F4F}" destId="{3E0FCA3A-62BE-401D-9905-765D504F05F2}" srcOrd="0" destOrd="0" presId="urn:microsoft.com/office/officeart/2005/8/layout/matrix3"/>
    <dgm:cxn modelId="{4C540B98-95F6-45EF-B331-AD3A4E2C0C39}" srcId="{77CA33F6-77B6-479E-A40C-56CDEB4C8B31}" destId="{698BD0C2-B9E7-47FC-A2F3-C69E4C4E108F}" srcOrd="3" destOrd="0" parTransId="{338067E5-63A0-472C-809B-CC51BC04DF6D}" sibTransId="{8E3E29EF-69BF-49D6-8B95-36634EF5EB66}"/>
    <dgm:cxn modelId="{3CDB7D99-A845-49CD-85E8-44C05AD1ED8B}" type="presOf" srcId="{0C06163C-3BD4-48CD-851F-5E384B5251BD}" destId="{B7E4B0FE-6A58-4F48-82B4-2445DDAB5FC1}" srcOrd="0" destOrd="0" presId="urn:microsoft.com/office/officeart/2005/8/layout/matrix3"/>
    <dgm:cxn modelId="{DE5A7B8F-D020-4326-B8CE-198F7EF8B15D}" type="presParOf" srcId="{C39245B6-7A0C-486D-B8FF-C982415A9491}" destId="{EE1275D3-F474-445E-91D8-84F5F11C4B84}" srcOrd="0" destOrd="0" presId="urn:microsoft.com/office/officeart/2005/8/layout/matrix3"/>
    <dgm:cxn modelId="{19E0AB3B-2913-4722-BF5D-23E018C6D6E3}" type="presParOf" srcId="{C39245B6-7A0C-486D-B8FF-C982415A9491}" destId="{B7E4B0FE-6A58-4F48-82B4-2445DDAB5FC1}" srcOrd="1" destOrd="0" presId="urn:microsoft.com/office/officeart/2005/8/layout/matrix3"/>
    <dgm:cxn modelId="{FCE1637A-EEB9-42DA-8676-71FBC6C3D4AE}" type="presParOf" srcId="{C39245B6-7A0C-486D-B8FF-C982415A9491}" destId="{9E2A8B52-08E1-4433-BE9F-447D4BF022A5}" srcOrd="2" destOrd="0" presId="urn:microsoft.com/office/officeart/2005/8/layout/matrix3"/>
    <dgm:cxn modelId="{DA4C1FEC-83D5-4966-82A1-9609B4BF5BF4}" type="presParOf" srcId="{C39245B6-7A0C-486D-B8FF-C982415A9491}" destId="{3E0FCA3A-62BE-401D-9905-765D504F05F2}" srcOrd="3" destOrd="0" presId="urn:microsoft.com/office/officeart/2005/8/layout/matrix3"/>
    <dgm:cxn modelId="{F7B50679-2584-4EFD-B11B-5033E5E7FF49}" type="presParOf" srcId="{C39245B6-7A0C-486D-B8FF-C982415A9491}" destId="{4506C84C-FC1A-468E-BBEE-4207EDE174E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12C1BA-7F21-428E-9779-AEA9BBCDA30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1EDDB23-3E7B-413B-97DD-D729E8218F0F}">
      <dgm:prSet phldrT="[Szöveg]"/>
      <dgm:spPr/>
      <dgm:t>
        <a:bodyPr/>
        <a:lstStyle/>
        <a:p>
          <a:r>
            <a:rPr lang="hu-HU" dirty="0" smtClean="0"/>
            <a:t>Aláírt megkezdhető TSZ 2017.02.28.</a:t>
          </a:r>
          <a:endParaRPr lang="hu-HU" dirty="0"/>
        </a:p>
      </dgm:t>
    </dgm:pt>
    <dgm:pt modelId="{E90D7A83-4280-465C-B1AB-DC393BE3E5BA}" type="parTrans" cxnId="{EF58FD7F-BBD9-4143-9CD4-EB3D8FCAF6AA}">
      <dgm:prSet/>
      <dgm:spPr/>
      <dgm:t>
        <a:bodyPr/>
        <a:lstStyle/>
        <a:p>
          <a:endParaRPr lang="hu-HU"/>
        </a:p>
      </dgm:t>
    </dgm:pt>
    <dgm:pt modelId="{B0B51936-BBEE-4C73-969D-557A63B9736F}" type="sibTrans" cxnId="{EF58FD7F-BBD9-4143-9CD4-EB3D8FCAF6AA}">
      <dgm:prSet/>
      <dgm:spPr/>
      <dgm:t>
        <a:bodyPr/>
        <a:lstStyle/>
        <a:p>
          <a:endParaRPr lang="hu-HU"/>
        </a:p>
      </dgm:t>
    </dgm:pt>
    <dgm:pt modelId="{501B0999-6938-403D-B81E-2C42A97D79DB}">
      <dgm:prSet phldrT="[Szöveg]"/>
      <dgm:spPr/>
      <dgm:t>
        <a:bodyPr/>
        <a:lstStyle/>
        <a:p>
          <a:r>
            <a:rPr lang="hu-HU" dirty="0" smtClean="0"/>
            <a:t>Közbeszerzések 2017.03.01-11.01.</a:t>
          </a:r>
          <a:endParaRPr lang="hu-HU" dirty="0"/>
        </a:p>
      </dgm:t>
    </dgm:pt>
    <dgm:pt modelId="{D4FC1EB4-5729-4338-9EC7-E99ECDA3FAD0}" type="parTrans" cxnId="{173D8D66-96DF-414E-B975-8712FD2C3CA1}">
      <dgm:prSet/>
      <dgm:spPr/>
      <dgm:t>
        <a:bodyPr/>
        <a:lstStyle/>
        <a:p>
          <a:endParaRPr lang="hu-HU"/>
        </a:p>
      </dgm:t>
    </dgm:pt>
    <dgm:pt modelId="{F8B8D245-F836-41C7-8427-5F6033801EB9}" type="sibTrans" cxnId="{173D8D66-96DF-414E-B975-8712FD2C3CA1}">
      <dgm:prSet/>
      <dgm:spPr/>
      <dgm:t>
        <a:bodyPr/>
        <a:lstStyle/>
        <a:p>
          <a:endParaRPr lang="hu-HU"/>
        </a:p>
      </dgm:t>
    </dgm:pt>
    <dgm:pt modelId="{7B686757-52D5-4960-A0D0-520F81E78E1B}">
      <dgm:prSet phldrT="[Szöveg]"/>
      <dgm:spPr/>
      <dgm:t>
        <a:bodyPr/>
        <a:lstStyle/>
        <a:p>
          <a:r>
            <a:rPr lang="hu-HU" dirty="0" err="1" smtClean="0"/>
            <a:t>Core</a:t>
          </a:r>
          <a:r>
            <a:rPr lang="hu-HU" dirty="0" smtClean="0"/>
            <a:t> fejlesztések</a:t>
          </a:r>
        </a:p>
        <a:p>
          <a:r>
            <a:rPr lang="hu-HU" dirty="0" smtClean="0"/>
            <a:t>2017.07-2018.06.</a:t>
          </a:r>
          <a:endParaRPr lang="hu-HU" dirty="0"/>
        </a:p>
      </dgm:t>
    </dgm:pt>
    <dgm:pt modelId="{0A624909-95E7-4909-89A1-0E0DB02B80D4}" type="parTrans" cxnId="{51B34A07-C7DF-4DBD-A7FB-324D01166826}">
      <dgm:prSet/>
      <dgm:spPr/>
      <dgm:t>
        <a:bodyPr/>
        <a:lstStyle/>
        <a:p>
          <a:endParaRPr lang="hu-HU"/>
        </a:p>
      </dgm:t>
    </dgm:pt>
    <dgm:pt modelId="{6CABA8E4-09AD-45ED-9335-7649F645CB0B}" type="sibTrans" cxnId="{51B34A07-C7DF-4DBD-A7FB-324D01166826}">
      <dgm:prSet/>
      <dgm:spPr/>
      <dgm:t>
        <a:bodyPr/>
        <a:lstStyle/>
        <a:p>
          <a:endParaRPr lang="hu-HU"/>
        </a:p>
      </dgm:t>
    </dgm:pt>
    <dgm:pt modelId="{8C036BFB-3559-4AE7-8C42-AD1E44FD69FB}" type="pres">
      <dgm:prSet presAssocID="{9812C1BA-7F21-428E-9779-AEA9BBCDA302}" presName="Name0" presStyleCnt="0">
        <dgm:presLayoutVars>
          <dgm:dir/>
          <dgm:animLvl val="lvl"/>
          <dgm:resizeHandles val="exact"/>
        </dgm:presLayoutVars>
      </dgm:prSet>
      <dgm:spPr/>
    </dgm:pt>
    <dgm:pt modelId="{DE35E4E4-5339-4DDA-8BC0-DE6FEFCA78DB}" type="pres">
      <dgm:prSet presAssocID="{41EDDB23-3E7B-413B-97DD-D729E8218F0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6DE512F-F6C0-4D13-BB72-3D9A2F527EFC}" type="pres">
      <dgm:prSet presAssocID="{B0B51936-BBEE-4C73-969D-557A63B9736F}" presName="parTxOnlySpace" presStyleCnt="0"/>
      <dgm:spPr/>
    </dgm:pt>
    <dgm:pt modelId="{198EDF2B-EF00-4AD3-9AE7-02498F28F5B8}" type="pres">
      <dgm:prSet presAssocID="{501B0999-6938-403D-B81E-2C42A97D79D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77F99E1-4D9B-45C5-9BE8-A552890429E4}" type="pres">
      <dgm:prSet presAssocID="{F8B8D245-F836-41C7-8427-5F6033801EB9}" presName="parTxOnlySpace" presStyleCnt="0"/>
      <dgm:spPr/>
    </dgm:pt>
    <dgm:pt modelId="{90994D84-917A-44EA-8861-160C6B29812F}" type="pres">
      <dgm:prSet presAssocID="{7B686757-52D5-4960-A0D0-520F81E78E1B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EF58FD7F-BBD9-4143-9CD4-EB3D8FCAF6AA}" srcId="{9812C1BA-7F21-428E-9779-AEA9BBCDA302}" destId="{41EDDB23-3E7B-413B-97DD-D729E8218F0F}" srcOrd="0" destOrd="0" parTransId="{E90D7A83-4280-465C-B1AB-DC393BE3E5BA}" sibTransId="{B0B51936-BBEE-4C73-969D-557A63B9736F}"/>
    <dgm:cxn modelId="{9A68FC59-5FDF-4020-97F0-9E32B45FCE6F}" type="presOf" srcId="{7B686757-52D5-4960-A0D0-520F81E78E1B}" destId="{90994D84-917A-44EA-8861-160C6B29812F}" srcOrd="0" destOrd="0" presId="urn:microsoft.com/office/officeart/2005/8/layout/chevron1"/>
    <dgm:cxn modelId="{EAC1D9ED-C7E4-4EE9-B5EA-490CECA1BA8F}" type="presOf" srcId="{41EDDB23-3E7B-413B-97DD-D729E8218F0F}" destId="{DE35E4E4-5339-4DDA-8BC0-DE6FEFCA78DB}" srcOrd="0" destOrd="0" presId="urn:microsoft.com/office/officeart/2005/8/layout/chevron1"/>
    <dgm:cxn modelId="{83F2E70C-662B-4D9B-AAED-D63AADB014DF}" type="presOf" srcId="{9812C1BA-7F21-428E-9779-AEA9BBCDA302}" destId="{8C036BFB-3559-4AE7-8C42-AD1E44FD69FB}" srcOrd="0" destOrd="0" presId="urn:microsoft.com/office/officeart/2005/8/layout/chevron1"/>
    <dgm:cxn modelId="{51B34A07-C7DF-4DBD-A7FB-324D01166826}" srcId="{9812C1BA-7F21-428E-9779-AEA9BBCDA302}" destId="{7B686757-52D5-4960-A0D0-520F81E78E1B}" srcOrd="2" destOrd="0" parTransId="{0A624909-95E7-4909-89A1-0E0DB02B80D4}" sibTransId="{6CABA8E4-09AD-45ED-9335-7649F645CB0B}"/>
    <dgm:cxn modelId="{173D8D66-96DF-414E-B975-8712FD2C3CA1}" srcId="{9812C1BA-7F21-428E-9779-AEA9BBCDA302}" destId="{501B0999-6938-403D-B81E-2C42A97D79DB}" srcOrd="1" destOrd="0" parTransId="{D4FC1EB4-5729-4338-9EC7-E99ECDA3FAD0}" sibTransId="{F8B8D245-F836-41C7-8427-5F6033801EB9}"/>
    <dgm:cxn modelId="{0DC45F3F-1C47-4A37-95E4-16BAF15DE08D}" type="presOf" srcId="{501B0999-6938-403D-B81E-2C42A97D79DB}" destId="{198EDF2B-EF00-4AD3-9AE7-02498F28F5B8}" srcOrd="0" destOrd="0" presId="urn:microsoft.com/office/officeart/2005/8/layout/chevron1"/>
    <dgm:cxn modelId="{2164C1E0-03E2-451E-A21D-1B55247C35D3}" type="presParOf" srcId="{8C036BFB-3559-4AE7-8C42-AD1E44FD69FB}" destId="{DE35E4E4-5339-4DDA-8BC0-DE6FEFCA78DB}" srcOrd="0" destOrd="0" presId="urn:microsoft.com/office/officeart/2005/8/layout/chevron1"/>
    <dgm:cxn modelId="{EE6B4274-53CA-43CE-BDC2-7B019CAF0263}" type="presParOf" srcId="{8C036BFB-3559-4AE7-8C42-AD1E44FD69FB}" destId="{56DE512F-F6C0-4D13-BB72-3D9A2F527EFC}" srcOrd="1" destOrd="0" presId="urn:microsoft.com/office/officeart/2005/8/layout/chevron1"/>
    <dgm:cxn modelId="{1BE53DF3-ACC8-4548-935E-68F5F7AD906E}" type="presParOf" srcId="{8C036BFB-3559-4AE7-8C42-AD1E44FD69FB}" destId="{198EDF2B-EF00-4AD3-9AE7-02498F28F5B8}" srcOrd="2" destOrd="0" presId="urn:microsoft.com/office/officeart/2005/8/layout/chevron1"/>
    <dgm:cxn modelId="{DF2093A5-A60E-4758-BC84-4D576023670B}" type="presParOf" srcId="{8C036BFB-3559-4AE7-8C42-AD1E44FD69FB}" destId="{777F99E1-4D9B-45C5-9BE8-A552890429E4}" srcOrd="3" destOrd="0" presId="urn:microsoft.com/office/officeart/2005/8/layout/chevron1"/>
    <dgm:cxn modelId="{89CB9364-6CDF-4C7F-A346-FB34E63AFB6F}" type="presParOf" srcId="{8C036BFB-3559-4AE7-8C42-AD1E44FD69FB}" destId="{90994D84-917A-44EA-8861-160C6B29812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A4AC78-6820-4407-BA49-C95900B8AED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6B1C7AF-61D4-4773-B463-C513B3F18F45}">
      <dgm:prSet phldrT="[Szöveg]" custT="1"/>
      <dgm:spPr/>
      <dgm:t>
        <a:bodyPr/>
        <a:lstStyle/>
        <a:p>
          <a:r>
            <a:rPr lang="hu-HU" sz="1000" b="1" dirty="0" smtClean="0"/>
            <a:t>Elektronikus irat hiteles papíralapú irattá alakítása</a:t>
          </a:r>
          <a:endParaRPr lang="hu-HU" sz="1000" dirty="0"/>
        </a:p>
      </dgm:t>
    </dgm:pt>
    <dgm:pt modelId="{E92A7ADD-2B66-4BEC-9557-FDF2B66DDC81}" type="parTrans" cxnId="{C8335E66-5E5B-4F77-A937-2F3C490B0629}">
      <dgm:prSet/>
      <dgm:spPr/>
      <dgm:t>
        <a:bodyPr/>
        <a:lstStyle/>
        <a:p>
          <a:endParaRPr lang="hu-HU"/>
        </a:p>
      </dgm:t>
    </dgm:pt>
    <dgm:pt modelId="{FFF0838D-9BF6-4955-8A59-920777E2A746}" type="sibTrans" cxnId="{C8335E66-5E5B-4F77-A937-2F3C490B0629}">
      <dgm:prSet/>
      <dgm:spPr/>
      <dgm:t>
        <a:bodyPr/>
        <a:lstStyle/>
        <a:p>
          <a:endParaRPr lang="hu-HU"/>
        </a:p>
      </dgm:t>
    </dgm:pt>
    <dgm:pt modelId="{DF866886-7D14-4C1F-B4F2-4A419EC114DE}">
      <dgm:prSet phldrT="[Szöveg]" custT="1"/>
      <dgm:spPr/>
      <dgm:t>
        <a:bodyPr/>
        <a:lstStyle/>
        <a:p>
          <a:r>
            <a:rPr lang="hu-HU" sz="1000" dirty="0" smtClean="0"/>
            <a:t>Hibrid kézbesítésben</a:t>
          </a:r>
          <a:endParaRPr lang="hu-HU" sz="1000" dirty="0"/>
        </a:p>
      </dgm:t>
    </dgm:pt>
    <dgm:pt modelId="{20F517FC-9104-484C-BDC2-31861A3B09DD}" type="parTrans" cxnId="{984DA47E-5FBC-4794-8A09-68C858E310E2}">
      <dgm:prSet/>
      <dgm:spPr/>
      <dgm:t>
        <a:bodyPr/>
        <a:lstStyle/>
        <a:p>
          <a:endParaRPr lang="hu-HU" sz="1000"/>
        </a:p>
      </dgm:t>
    </dgm:pt>
    <dgm:pt modelId="{3BF1D57E-4E29-4A8C-840E-9215D93E1AA7}" type="sibTrans" cxnId="{984DA47E-5FBC-4794-8A09-68C858E310E2}">
      <dgm:prSet/>
      <dgm:spPr/>
      <dgm:t>
        <a:bodyPr/>
        <a:lstStyle/>
        <a:p>
          <a:endParaRPr lang="hu-HU"/>
        </a:p>
      </dgm:t>
    </dgm:pt>
    <dgm:pt modelId="{9356C82F-8AFF-4FD3-94E8-403D736AB815}">
      <dgm:prSet phldrT="[Szöveg]" custT="1"/>
      <dgm:spPr/>
      <dgm:t>
        <a:bodyPr/>
        <a:lstStyle/>
        <a:p>
          <a:r>
            <a:rPr lang="hu-HU" sz="1000" dirty="0" smtClean="0"/>
            <a:t>Elektronikus feladójegyzék kezelése</a:t>
          </a:r>
          <a:endParaRPr lang="hu-HU" sz="1000" dirty="0"/>
        </a:p>
      </dgm:t>
    </dgm:pt>
    <dgm:pt modelId="{19E51F62-06E3-4CCC-9E8C-89E274E7194A}" type="parTrans" cxnId="{F8E19602-B525-4124-B8F2-1A65BBBD7BA3}">
      <dgm:prSet/>
      <dgm:spPr/>
      <dgm:t>
        <a:bodyPr/>
        <a:lstStyle/>
        <a:p>
          <a:endParaRPr lang="hu-HU" sz="1000"/>
        </a:p>
      </dgm:t>
    </dgm:pt>
    <dgm:pt modelId="{7D97AE20-DABF-4D4A-8FD4-868E1D5B8034}" type="sibTrans" cxnId="{F8E19602-B525-4124-B8F2-1A65BBBD7BA3}">
      <dgm:prSet/>
      <dgm:spPr/>
      <dgm:t>
        <a:bodyPr/>
        <a:lstStyle/>
        <a:p>
          <a:endParaRPr lang="hu-HU"/>
        </a:p>
      </dgm:t>
    </dgm:pt>
    <dgm:pt modelId="{5519C345-E329-42F9-B179-6DCF85D25F1D}">
      <dgm:prSet phldrT="[Szöveg]" custT="1"/>
      <dgm:spPr/>
      <dgm:t>
        <a:bodyPr/>
        <a:lstStyle/>
        <a:p>
          <a:r>
            <a:rPr lang="hu-HU" sz="1000" b="1" dirty="0" smtClean="0"/>
            <a:t>Iratérvényességi nyilvántartás </a:t>
          </a:r>
          <a:endParaRPr lang="hu-HU" sz="1000" dirty="0"/>
        </a:p>
      </dgm:t>
    </dgm:pt>
    <dgm:pt modelId="{8438DBD4-90B0-402B-938D-B7F9BBA89438}" type="parTrans" cxnId="{3BDB5A7C-D818-43AC-B829-C02D2B9AC06E}">
      <dgm:prSet/>
      <dgm:spPr/>
      <dgm:t>
        <a:bodyPr/>
        <a:lstStyle/>
        <a:p>
          <a:endParaRPr lang="hu-HU"/>
        </a:p>
      </dgm:t>
    </dgm:pt>
    <dgm:pt modelId="{1BA07570-92C7-46E3-AF4D-C7934B3B7C31}" type="sibTrans" cxnId="{3BDB5A7C-D818-43AC-B829-C02D2B9AC06E}">
      <dgm:prSet/>
      <dgm:spPr/>
      <dgm:t>
        <a:bodyPr/>
        <a:lstStyle/>
        <a:p>
          <a:endParaRPr lang="hu-HU"/>
        </a:p>
      </dgm:t>
    </dgm:pt>
    <dgm:pt modelId="{F9658BC3-092C-481C-B428-A63E15950590}">
      <dgm:prSet phldrT="[Szöveg]" custT="1"/>
      <dgm:spPr/>
      <dgm:t>
        <a:bodyPr/>
        <a:lstStyle/>
        <a:p>
          <a:r>
            <a:rPr lang="hu-HU" sz="1000" dirty="0" smtClean="0"/>
            <a:t>Hibriddel kapcsolat</a:t>
          </a:r>
          <a:endParaRPr lang="hu-HU" sz="1000" dirty="0"/>
        </a:p>
      </dgm:t>
    </dgm:pt>
    <dgm:pt modelId="{385D7325-854C-475E-B531-AD04C6E795E4}" type="parTrans" cxnId="{60360D8F-8AA3-49EE-8006-EC916345B381}">
      <dgm:prSet/>
      <dgm:spPr/>
      <dgm:t>
        <a:bodyPr/>
        <a:lstStyle/>
        <a:p>
          <a:endParaRPr lang="hu-HU" sz="1000"/>
        </a:p>
      </dgm:t>
    </dgm:pt>
    <dgm:pt modelId="{23A81842-6D05-4931-925B-D140FB2AA79B}" type="sibTrans" cxnId="{60360D8F-8AA3-49EE-8006-EC916345B381}">
      <dgm:prSet/>
      <dgm:spPr/>
      <dgm:t>
        <a:bodyPr/>
        <a:lstStyle/>
        <a:p>
          <a:endParaRPr lang="hu-HU"/>
        </a:p>
      </dgm:t>
    </dgm:pt>
    <dgm:pt modelId="{B6E42D51-C595-481C-B38E-64A923530A5A}">
      <dgm:prSet phldrT="[Szöveg]" custT="1"/>
      <dgm:spPr/>
      <dgm:t>
        <a:bodyPr/>
        <a:lstStyle/>
        <a:p>
          <a:r>
            <a:rPr lang="hu-HU" sz="1000" dirty="0" smtClean="0"/>
            <a:t>Konverziók bekerülnek a </a:t>
          </a:r>
          <a:r>
            <a:rPr lang="hu-HU" sz="1000" dirty="0" err="1" smtClean="0"/>
            <a:t>nyilv-ba</a:t>
          </a:r>
          <a:endParaRPr lang="hu-HU" sz="1000" dirty="0"/>
        </a:p>
      </dgm:t>
    </dgm:pt>
    <dgm:pt modelId="{5303B4B2-9A1D-49C5-9063-75CDDCD081C8}" type="parTrans" cxnId="{236C136B-F91F-4099-AAC8-365020DEAE82}">
      <dgm:prSet/>
      <dgm:spPr/>
      <dgm:t>
        <a:bodyPr/>
        <a:lstStyle/>
        <a:p>
          <a:endParaRPr lang="hu-HU" sz="1000"/>
        </a:p>
      </dgm:t>
    </dgm:pt>
    <dgm:pt modelId="{EEE9DF2B-71F8-4EFB-A76D-99DCDE4BBEFE}" type="sibTrans" cxnId="{236C136B-F91F-4099-AAC8-365020DEAE82}">
      <dgm:prSet/>
      <dgm:spPr/>
      <dgm:t>
        <a:bodyPr/>
        <a:lstStyle/>
        <a:p>
          <a:endParaRPr lang="hu-HU"/>
        </a:p>
      </dgm:t>
    </dgm:pt>
    <dgm:pt modelId="{4BDC99A8-F500-4A47-81BB-9ACCFFD06195}">
      <dgm:prSet phldrT="[Szöveg]" custT="1"/>
      <dgm:spPr/>
      <dgm:t>
        <a:bodyPr/>
        <a:lstStyle/>
        <a:p>
          <a:r>
            <a:rPr lang="hu-HU" sz="1000" dirty="0" smtClean="0"/>
            <a:t>Rendelkezési nyilvántartás</a:t>
          </a:r>
          <a:endParaRPr lang="hu-HU" sz="1000" dirty="0"/>
        </a:p>
      </dgm:t>
    </dgm:pt>
    <dgm:pt modelId="{6631540F-9855-4C09-BD3E-CEBE506279EE}" type="parTrans" cxnId="{4CC695C8-3C66-4DD4-9D39-6F94CF160FCD}">
      <dgm:prSet/>
      <dgm:spPr/>
      <dgm:t>
        <a:bodyPr/>
        <a:lstStyle/>
        <a:p>
          <a:endParaRPr lang="hu-HU"/>
        </a:p>
      </dgm:t>
    </dgm:pt>
    <dgm:pt modelId="{7B3A6047-1C88-44D8-B800-8D86DB30D00D}" type="sibTrans" cxnId="{4CC695C8-3C66-4DD4-9D39-6F94CF160FCD}">
      <dgm:prSet/>
      <dgm:spPr/>
      <dgm:t>
        <a:bodyPr/>
        <a:lstStyle/>
        <a:p>
          <a:endParaRPr lang="hu-HU"/>
        </a:p>
      </dgm:t>
    </dgm:pt>
    <dgm:pt modelId="{3912FA23-58D7-4059-A262-3FAC3BAB8337}">
      <dgm:prSet phldrT="[Szöveg]" custT="1"/>
      <dgm:spPr/>
      <dgm:t>
        <a:bodyPr/>
        <a:lstStyle/>
        <a:p>
          <a:r>
            <a:rPr lang="hu-HU" sz="1000" b="1" dirty="0" smtClean="0"/>
            <a:t>Hitelesítés-szolgáltatás, Központi azonosítási ügynök</a:t>
          </a:r>
          <a:endParaRPr lang="hu-HU" sz="1000" dirty="0"/>
        </a:p>
      </dgm:t>
    </dgm:pt>
    <dgm:pt modelId="{18CDCC6E-6C76-48AD-873C-EA9C6A32A740}" type="parTrans" cxnId="{C6F440A5-9ECF-4369-94D4-8970E3D41427}">
      <dgm:prSet/>
      <dgm:spPr/>
      <dgm:t>
        <a:bodyPr/>
        <a:lstStyle/>
        <a:p>
          <a:endParaRPr lang="hu-HU"/>
        </a:p>
      </dgm:t>
    </dgm:pt>
    <dgm:pt modelId="{AC42F0B9-83CF-4C2F-88CF-7FD8108277EF}" type="sibTrans" cxnId="{C6F440A5-9ECF-4369-94D4-8970E3D41427}">
      <dgm:prSet/>
      <dgm:spPr/>
      <dgm:t>
        <a:bodyPr/>
        <a:lstStyle/>
        <a:p>
          <a:endParaRPr lang="hu-HU"/>
        </a:p>
      </dgm:t>
    </dgm:pt>
    <dgm:pt modelId="{31D43242-B972-4088-8498-DF2065412D2B}">
      <dgm:prSet phldrT="[Szöveg]" custT="1"/>
      <dgm:spPr/>
      <dgm:t>
        <a:bodyPr/>
        <a:lstStyle/>
        <a:p>
          <a:r>
            <a:rPr lang="hu-HU" sz="1000" dirty="0" smtClean="0"/>
            <a:t>Közvetetten, mint előfeltétel szolgáltatások eléréséhez</a:t>
          </a:r>
          <a:endParaRPr lang="hu-HU" sz="1000" dirty="0"/>
        </a:p>
      </dgm:t>
    </dgm:pt>
    <dgm:pt modelId="{8FB65937-8625-4352-99E9-F85EC5E79CF9}" type="parTrans" cxnId="{F71F3019-969B-45AE-88F7-793C9B0DAEDE}">
      <dgm:prSet/>
      <dgm:spPr/>
      <dgm:t>
        <a:bodyPr/>
        <a:lstStyle/>
        <a:p>
          <a:endParaRPr lang="hu-HU" sz="1000"/>
        </a:p>
      </dgm:t>
    </dgm:pt>
    <dgm:pt modelId="{039D7CF4-5A97-4207-B0BB-9A42D3005B8B}" type="sibTrans" cxnId="{F71F3019-969B-45AE-88F7-793C9B0DAEDE}">
      <dgm:prSet/>
      <dgm:spPr/>
      <dgm:t>
        <a:bodyPr/>
        <a:lstStyle/>
        <a:p>
          <a:endParaRPr lang="hu-HU"/>
        </a:p>
      </dgm:t>
    </dgm:pt>
    <dgm:pt modelId="{B2EBCB66-609F-4F41-894B-DCE730D16A49}">
      <dgm:prSet phldrT="[Szöveg]" custT="1"/>
      <dgm:spPr/>
      <dgm:t>
        <a:bodyPr/>
        <a:lstStyle/>
        <a:p>
          <a:r>
            <a:rPr lang="hu-HU" sz="1000" b="1" dirty="0" smtClean="0"/>
            <a:t>Személyre szabott ügyintézési felület</a:t>
          </a:r>
          <a:endParaRPr lang="hu-HU" sz="1000" dirty="0"/>
        </a:p>
      </dgm:t>
    </dgm:pt>
    <dgm:pt modelId="{8102B838-B65D-4679-8430-76EEBA341127}" type="parTrans" cxnId="{F321CA92-049D-477D-982E-AAB18DA75FD3}">
      <dgm:prSet/>
      <dgm:spPr/>
      <dgm:t>
        <a:bodyPr/>
        <a:lstStyle/>
        <a:p>
          <a:endParaRPr lang="hu-HU"/>
        </a:p>
      </dgm:t>
    </dgm:pt>
    <dgm:pt modelId="{2BEE22BA-65D4-4755-9531-0D0DDA1BBDDF}" type="sibTrans" cxnId="{F321CA92-049D-477D-982E-AAB18DA75FD3}">
      <dgm:prSet/>
      <dgm:spPr/>
      <dgm:t>
        <a:bodyPr/>
        <a:lstStyle/>
        <a:p>
          <a:endParaRPr lang="hu-HU"/>
        </a:p>
      </dgm:t>
    </dgm:pt>
    <dgm:pt modelId="{93C5D73E-0B9E-4B0E-99CD-11F10091E59C}">
      <dgm:prSet phldrT="[Szöveg]" custT="1"/>
      <dgm:spPr/>
      <dgm:t>
        <a:bodyPr/>
        <a:lstStyle/>
        <a:p>
          <a:r>
            <a:rPr lang="hu-HU" sz="1000" dirty="0" smtClean="0"/>
            <a:t>elektronikus </a:t>
          </a:r>
          <a:r>
            <a:rPr lang="hu-HU" sz="1000" dirty="0" smtClean="0"/>
            <a:t>életút követési </a:t>
          </a:r>
          <a:r>
            <a:rPr lang="hu-HU" sz="1000" dirty="0" smtClean="0"/>
            <a:t>információk</a:t>
          </a:r>
          <a:endParaRPr lang="hu-HU" sz="1000" dirty="0"/>
        </a:p>
      </dgm:t>
    </dgm:pt>
    <dgm:pt modelId="{7FEFE4EB-0AD8-4E60-9D10-222A3CE079F2}" type="parTrans" cxnId="{68847460-7314-4474-8F7D-85C6D678CBB9}">
      <dgm:prSet/>
      <dgm:spPr/>
      <dgm:t>
        <a:bodyPr/>
        <a:lstStyle/>
        <a:p>
          <a:endParaRPr lang="hu-HU" sz="1000"/>
        </a:p>
      </dgm:t>
    </dgm:pt>
    <dgm:pt modelId="{7040A7F9-DE8D-40F8-A4F7-CDD83686DC83}" type="sibTrans" cxnId="{68847460-7314-4474-8F7D-85C6D678CBB9}">
      <dgm:prSet/>
      <dgm:spPr/>
      <dgm:t>
        <a:bodyPr/>
        <a:lstStyle/>
        <a:p>
          <a:endParaRPr lang="hu-HU"/>
        </a:p>
      </dgm:t>
    </dgm:pt>
    <dgm:pt modelId="{EFAF942B-2B92-43F0-B9E4-824F79142170}">
      <dgm:prSet phldrT="[Szöveg]" custT="1"/>
      <dgm:spPr/>
      <dgm:t>
        <a:bodyPr/>
        <a:lstStyle/>
        <a:p>
          <a:r>
            <a:rPr lang="hu-HU" sz="1000" dirty="0" err="1" smtClean="0"/>
            <a:t>Posta.hu</a:t>
          </a:r>
          <a:r>
            <a:rPr lang="hu-HU" sz="1000" dirty="0" smtClean="0"/>
            <a:t> alternatíva</a:t>
          </a:r>
          <a:endParaRPr lang="hu-HU" sz="1000" dirty="0"/>
        </a:p>
      </dgm:t>
    </dgm:pt>
    <dgm:pt modelId="{D09F41C5-BD70-4ADA-BBCF-DC3739AC7256}" type="parTrans" cxnId="{6B98FF4E-080C-416C-B8B7-53B4E67A70DE}">
      <dgm:prSet/>
      <dgm:spPr/>
      <dgm:t>
        <a:bodyPr/>
        <a:lstStyle/>
        <a:p>
          <a:endParaRPr lang="hu-HU" sz="1000"/>
        </a:p>
      </dgm:t>
    </dgm:pt>
    <dgm:pt modelId="{22D7D151-D5A4-4EA6-8251-0B730AC88DA3}" type="sibTrans" cxnId="{6B98FF4E-080C-416C-B8B7-53B4E67A70DE}">
      <dgm:prSet/>
      <dgm:spPr/>
      <dgm:t>
        <a:bodyPr/>
        <a:lstStyle/>
        <a:p>
          <a:endParaRPr lang="hu-HU"/>
        </a:p>
      </dgm:t>
    </dgm:pt>
    <dgm:pt modelId="{81ADD57E-0CE3-4D1F-96A6-8F59A68280E8}">
      <dgm:prSet phldrT="[Szöveg]" custT="1"/>
      <dgm:spPr/>
      <dgm:t>
        <a:bodyPr/>
        <a:lstStyle/>
        <a:p>
          <a:r>
            <a:rPr lang="hu-HU" sz="1000" dirty="0" smtClean="0"/>
            <a:t>Ügyfél időszaki értesítése </a:t>
          </a:r>
          <a:endParaRPr lang="hu-HU" sz="1000" dirty="0"/>
        </a:p>
      </dgm:t>
    </dgm:pt>
    <dgm:pt modelId="{C79C3B3B-E166-48EA-B8D6-DE2B5C9898F8}" type="parTrans" cxnId="{39454E5A-07DE-4F95-A6CB-E986FF4C3081}">
      <dgm:prSet/>
      <dgm:spPr/>
      <dgm:t>
        <a:bodyPr/>
        <a:lstStyle/>
        <a:p>
          <a:endParaRPr lang="hu-HU"/>
        </a:p>
      </dgm:t>
    </dgm:pt>
    <dgm:pt modelId="{B9C29C19-7D15-4258-89BA-8FE5BBA883B5}" type="sibTrans" cxnId="{39454E5A-07DE-4F95-A6CB-E986FF4C3081}">
      <dgm:prSet/>
      <dgm:spPr/>
      <dgm:t>
        <a:bodyPr/>
        <a:lstStyle/>
        <a:p>
          <a:endParaRPr lang="hu-HU"/>
        </a:p>
      </dgm:t>
    </dgm:pt>
    <dgm:pt modelId="{507DDC11-2B7B-4589-87E9-CBB2C0D0244A}">
      <dgm:prSet phldrT="[Szöveg]" custT="1"/>
      <dgm:spPr/>
      <dgm:t>
        <a:bodyPr/>
        <a:lstStyle/>
        <a:p>
          <a:r>
            <a:rPr lang="hu-HU" sz="1000" dirty="0" err="1" smtClean="0"/>
            <a:t>Meghatalm</a:t>
          </a:r>
          <a:r>
            <a:rPr lang="hu-HU" sz="1000" dirty="0" smtClean="0"/>
            <a:t>. átvétele a rendelkezési </a:t>
          </a:r>
          <a:r>
            <a:rPr lang="hu-HU" sz="1000" dirty="0" err="1" smtClean="0"/>
            <a:t>nyilv.-ból</a:t>
          </a:r>
          <a:endParaRPr lang="hu-HU" sz="1000" dirty="0"/>
        </a:p>
      </dgm:t>
    </dgm:pt>
    <dgm:pt modelId="{D014B618-C51C-4E4B-A5A3-98A87831DA4E}" type="parTrans" cxnId="{0D681D42-E245-4F7E-BFFB-06F5C066AD67}">
      <dgm:prSet/>
      <dgm:spPr/>
      <dgm:t>
        <a:bodyPr/>
        <a:lstStyle/>
        <a:p>
          <a:endParaRPr lang="hu-HU" sz="1000"/>
        </a:p>
      </dgm:t>
    </dgm:pt>
    <dgm:pt modelId="{56467D16-52F2-4C72-B9DD-5ECE79487349}" type="sibTrans" cxnId="{0D681D42-E245-4F7E-BFFB-06F5C066AD67}">
      <dgm:prSet/>
      <dgm:spPr/>
      <dgm:t>
        <a:bodyPr/>
        <a:lstStyle/>
        <a:p>
          <a:endParaRPr lang="hu-HU"/>
        </a:p>
      </dgm:t>
    </dgm:pt>
    <dgm:pt modelId="{442B65AD-C463-4657-86FA-CFDD960B56D4}">
      <dgm:prSet phldrT="[Szöveg]" custT="1"/>
      <dgm:spPr/>
      <dgm:t>
        <a:bodyPr/>
        <a:lstStyle/>
        <a:p>
          <a:r>
            <a:rPr lang="hu-HU" sz="1000" dirty="0" smtClean="0"/>
            <a:t>Papír alapú kézbesítési elismervények elektronikusból (ügyfél igényre)</a:t>
          </a:r>
          <a:endParaRPr lang="hu-HU" sz="1000" dirty="0"/>
        </a:p>
      </dgm:t>
    </dgm:pt>
    <dgm:pt modelId="{23C17B5F-D69C-475E-9687-1358BB2FF21D}" type="parTrans" cxnId="{FCDFDE0D-D4A9-4BD3-86D7-C5AC306CDEBD}">
      <dgm:prSet/>
      <dgm:spPr/>
      <dgm:t>
        <a:bodyPr/>
        <a:lstStyle/>
        <a:p>
          <a:endParaRPr lang="hu-HU" sz="1000"/>
        </a:p>
      </dgm:t>
    </dgm:pt>
    <dgm:pt modelId="{B9C449D7-7B15-4378-BF14-155977EC5A63}" type="sibTrans" cxnId="{FCDFDE0D-D4A9-4BD3-86D7-C5AC306CDEBD}">
      <dgm:prSet/>
      <dgm:spPr/>
      <dgm:t>
        <a:bodyPr/>
        <a:lstStyle/>
        <a:p>
          <a:endParaRPr lang="hu-HU"/>
        </a:p>
      </dgm:t>
    </dgm:pt>
    <dgm:pt modelId="{D14EBBAD-1E1B-45DF-A39F-B8519F0AA708}">
      <dgm:prSet phldrT="[Szöveg]" custT="1"/>
      <dgm:spPr/>
      <dgm:t>
        <a:bodyPr/>
        <a:lstStyle/>
        <a:p>
          <a:r>
            <a:rPr lang="hu-HU" sz="1000" dirty="0" smtClean="0"/>
            <a:t>hivatalos iratok és egyéb könyvelt küldemények státuszáról</a:t>
          </a:r>
          <a:endParaRPr lang="hu-HU" sz="1000" dirty="0"/>
        </a:p>
      </dgm:t>
    </dgm:pt>
    <dgm:pt modelId="{1969D091-AE31-4705-887C-FE2AAB7EE91F}" type="parTrans" cxnId="{51035162-6F39-4367-9009-0ADE6CCF33FD}">
      <dgm:prSet/>
      <dgm:spPr/>
      <dgm:t>
        <a:bodyPr/>
        <a:lstStyle/>
        <a:p>
          <a:endParaRPr lang="hu-HU" sz="1000"/>
        </a:p>
      </dgm:t>
    </dgm:pt>
    <dgm:pt modelId="{133A01C9-B7D7-4CD7-8A29-62B674890FCA}" type="sibTrans" cxnId="{51035162-6F39-4367-9009-0ADE6CCF33FD}">
      <dgm:prSet/>
      <dgm:spPr/>
      <dgm:t>
        <a:bodyPr/>
        <a:lstStyle/>
        <a:p>
          <a:endParaRPr lang="hu-HU"/>
        </a:p>
      </dgm:t>
    </dgm:pt>
    <dgm:pt modelId="{A7A37092-79C3-4C01-A4BE-A524D3482E5C}">
      <dgm:prSet phldrT="[Szöveg]" custT="1"/>
      <dgm:spPr/>
      <dgm:t>
        <a:bodyPr/>
        <a:lstStyle/>
        <a:p>
          <a:r>
            <a:rPr lang="hu-HU" sz="1000" dirty="0" smtClean="0"/>
            <a:t>Kézbesítői mobileszközről is elérhető (felvétel, lekérdezés)</a:t>
          </a:r>
          <a:endParaRPr lang="hu-HU" sz="1000" dirty="0"/>
        </a:p>
      </dgm:t>
    </dgm:pt>
    <dgm:pt modelId="{9708E928-00DA-4ECA-AB16-FF41DCAA5D3B}" type="parTrans" cxnId="{A2B66E8D-8727-4A6E-94A2-75F0BCA98D2A}">
      <dgm:prSet/>
      <dgm:spPr/>
      <dgm:t>
        <a:bodyPr/>
        <a:lstStyle/>
        <a:p>
          <a:endParaRPr lang="hu-HU" sz="1000"/>
        </a:p>
      </dgm:t>
    </dgm:pt>
    <dgm:pt modelId="{8EE37DAC-8B57-4E8B-AC52-497F0EA05F51}" type="sibTrans" cxnId="{A2B66E8D-8727-4A6E-94A2-75F0BCA98D2A}">
      <dgm:prSet/>
      <dgm:spPr/>
      <dgm:t>
        <a:bodyPr/>
        <a:lstStyle/>
        <a:p>
          <a:endParaRPr lang="hu-HU"/>
        </a:p>
      </dgm:t>
    </dgm:pt>
    <dgm:pt modelId="{F16CE145-C011-4F9D-89C5-C890ED1108C5}">
      <dgm:prSet phldrT="[Szöveg]" custT="1"/>
      <dgm:spPr/>
      <dgm:t>
        <a:bodyPr/>
        <a:lstStyle/>
        <a:p>
          <a:r>
            <a:rPr lang="hu-HU" sz="1000" dirty="0" smtClean="0"/>
            <a:t>Postai meghatalmazások elektronikus kezelése</a:t>
          </a:r>
          <a:endParaRPr lang="hu-HU" sz="1000" dirty="0"/>
        </a:p>
      </dgm:t>
    </dgm:pt>
    <dgm:pt modelId="{8860478D-42D9-421A-A83A-22345AC22DD7}" type="parTrans" cxnId="{3F5CF853-7FB2-405A-94A2-D77F0443E153}">
      <dgm:prSet/>
      <dgm:spPr/>
      <dgm:t>
        <a:bodyPr/>
        <a:lstStyle/>
        <a:p>
          <a:endParaRPr lang="hu-HU" sz="1000"/>
        </a:p>
      </dgm:t>
    </dgm:pt>
    <dgm:pt modelId="{11ADEE76-9DD8-4728-B324-136611FD4030}" type="sibTrans" cxnId="{3F5CF853-7FB2-405A-94A2-D77F0443E153}">
      <dgm:prSet/>
      <dgm:spPr/>
      <dgm:t>
        <a:bodyPr/>
        <a:lstStyle/>
        <a:p>
          <a:endParaRPr lang="hu-HU"/>
        </a:p>
      </dgm:t>
    </dgm:pt>
    <dgm:pt modelId="{0AD5ECFA-B3C0-4DEB-8A1C-0AF6BF0FFB59}">
      <dgm:prSet phldrT="[Szöveg]" custT="1"/>
      <dgm:spPr/>
      <dgm:t>
        <a:bodyPr/>
        <a:lstStyle/>
        <a:p>
          <a:r>
            <a:rPr lang="hu-HU" sz="1000" dirty="0" smtClean="0"/>
            <a:t>Címzetti értesítés kialakítása (előrejelzés)</a:t>
          </a:r>
          <a:endParaRPr lang="hu-HU" sz="1000" dirty="0"/>
        </a:p>
      </dgm:t>
    </dgm:pt>
    <dgm:pt modelId="{A9712711-9D79-43DA-B6DF-74809769AA2A}" type="parTrans" cxnId="{687DBC58-04B3-4167-8E2E-012E3B33A38C}">
      <dgm:prSet/>
      <dgm:spPr/>
      <dgm:t>
        <a:bodyPr/>
        <a:lstStyle/>
        <a:p>
          <a:endParaRPr lang="hu-HU" sz="1000"/>
        </a:p>
      </dgm:t>
    </dgm:pt>
    <dgm:pt modelId="{EBDF39BA-77B2-4444-8D2A-CA68BA0FC356}" type="sibTrans" cxnId="{687DBC58-04B3-4167-8E2E-012E3B33A38C}">
      <dgm:prSet/>
      <dgm:spPr/>
      <dgm:t>
        <a:bodyPr/>
        <a:lstStyle/>
        <a:p>
          <a:endParaRPr lang="hu-HU"/>
        </a:p>
      </dgm:t>
    </dgm:pt>
    <dgm:pt modelId="{54230792-28E2-44BB-B650-59B9E53291EE}">
      <dgm:prSet phldrT="[Szöveg]" custT="1"/>
      <dgm:spPr/>
      <dgm:t>
        <a:bodyPr/>
        <a:lstStyle/>
        <a:p>
          <a:r>
            <a:rPr lang="hu-HU" sz="1000" dirty="0" smtClean="0"/>
            <a:t>Könyvelt küldemény kézbesítés sikeres volt-e</a:t>
          </a:r>
          <a:endParaRPr lang="hu-HU" sz="1000" dirty="0"/>
        </a:p>
      </dgm:t>
    </dgm:pt>
    <dgm:pt modelId="{96E3C862-FA24-4E26-975E-3A9F20717717}" type="parTrans" cxnId="{ADE7B5DE-5A49-4544-B4D7-CCE4F6C5DFD1}">
      <dgm:prSet/>
      <dgm:spPr/>
      <dgm:t>
        <a:bodyPr/>
        <a:lstStyle/>
        <a:p>
          <a:endParaRPr lang="hu-HU" sz="1000"/>
        </a:p>
      </dgm:t>
    </dgm:pt>
    <dgm:pt modelId="{147557E2-F8F4-44BC-B97F-087F7ABD36A9}" type="sibTrans" cxnId="{ADE7B5DE-5A49-4544-B4D7-CCE4F6C5DFD1}">
      <dgm:prSet/>
      <dgm:spPr/>
      <dgm:t>
        <a:bodyPr/>
        <a:lstStyle/>
        <a:p>
          <a:endParaRPr lang="hu-HU"/>
        </a:p>
      </dgm:t>
    </dgm:pt>
    <dgm:pt modelId="{7F1507B8-13FE-4106-9A7F-62C260A2B193}" type="pres">
      <dgm:prSet presAssocID="{17A4AC78-6820-4407-BA49-C95900B8AED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44EDDD1D-4498-43B4-9533-555ACCBB4432}" type="pres">
      <dgm:prSet presAssocID="{26B1C7AF-61D4-4773-B463-C513B3F18F45}" presName="root" presStyleCnt="0"/>
      <dgm:spPr/>
    </dgm:pt>
    <dgm:pt modelId="{702CF2EA-4809-4AA7-9D9A-0EBDE2E86A9B}" type="pres">
      <dgm:prSet presAssocID="{26B1C7AF-61D4-4773-B463-C513B3F18F45}" presName="rootComposite" presStyleCnt="0"/>
      <dgm:spPr/>
    </dgm:pt>
    <dgm:pt modelId="{81931E92-847A-4171-8BD2-61CCEF8D86AE}" type="pres">
      <dgm:prSet presAssocID="{26B1C7AF-61D4-4773-B463-C513B3F18F45}" presName="rootText" presStyleLbl="node1" presStyleIdx="0" presStyleCnt="6"/>
      <dgm:spPr/>
      <dgm:t>
        <a:bodyPr/>
        <a:lstStyle/>
        <a:p>
          <a:endParaRPr lang="hu-HU"/>
        </a:p>
      </dgm:t>
    </dgm:pt>
    <dgm:pt modelId="{381BCD7D-8271-4DAE-9860-87E9AA738A31}" type="pres">
      <dgm:prSet presAssocID="{26B1C7AF-61D4-4773-B463-C513B3F18F45}" presName="rootConnector" presStyleLbl="node1" presStyleIdx="0" presStyleCnt="6"/>
      <dgm:spPr/>
      <dgm:t>
        <a:bodyPr/>
        <a:lstStyle/>
        <a:p>
          <a:endParaRPr lang="hu-HU"/>
        </a:p>
      </dgm:t>
    </dgm:pt>
    <dgm:pt modelId="{D3950EA5-13C0-4C3C-B0D2-B432DECC497C}" type="pres">
      <dgm:prSet presAssocID="{26B1C7AF-61D4-4773-B463-C513B3F18F45}" presName="childShape" presStyleCnt="0"/>
      <dgm:spPr/>
    </dgm:pt>
    <dgm:pt modelId="{3240CE0D-5B2D-4F41-B955-561BE331A0B3}" type="pres">
      <dgm:prSet presAssocID="{20F517FC-9104-484C-BDC2-31861A3B09DD}" presName="Name13" presStyleLbl="parChTrans1D2" presStyleIdx="0" presStyleCnt="14"/>
      <dgm:spPr/>
      <dgm:t>
        <a:bodyPr/>
        <a:lstStyle/>
        <a:p>
          <a:endParaRPr lang="hu-HU"/>
        </a:p>
      </dgm:t>
    </dgm:pt>
    <dgm:pt modelId="{A6403359-987A-4D7E-8BB9-7B5BF7ECD53B}" type="pres">
      <dgm:prSet presAssocID="{DF866886-7D14-4C1F-B4F2-4A419EC114DE}" presName="childText" presStyleLbl="bgAcc1" presStyleIdx="0" presStyleCnt="1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C6233C9-08D4-49BE-AD22-BB4794DA1525}" type="pres">
      <dgm:prSet presAssocID="{19E51F62-06E3-4CCC-9E8C-89E274E7194A}" presName="Name13" presStyleLbl="parChTrans1D2" presStyleIdx="1" presStyleCnt="14"/>
      <dgm:spPr/>
      <dgm:t>
        <a:bodyPr/>
        <a:lstStyle/>
        <a:p>
          <a:endParaRPr lang="hu-HU"/>
        </a:p>
      </dgm:t>
    </dgm:pt>
    <dgm:pt modelId="{A627927E-F6E9-4149-A478-60C391195415}" type="pres">
      <dgm:prSet presAssocID="{9356C82F-8AFF-4FD3-94E8-403D736AB815}" presName="childText" presStyleLbl="bgAcc1" presStyleIdx="1" presStyleCnt="1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D68FBBC-D1BC-41B3-92C7-132EEE9524C8}" type="pres">
      <dgm:prSet presAssocID="{23C17B5F-D69C-475E-9687-1358BB2FF21D}" presName="Name13" presStyleLbl="parChTrans1D2" presStyleIdx="2" presStyleCnt="14"/>
      <dgm:spPr/>
      <dgm:t>
        <a:bodyPr/>
        <a:lstStyle/>
        <a:p>
          <a:endParaRPr lang="hu-HU"/>
        </a:p>
      </dgm:t>
    </dgm:pt>
    <dgm:pt modelId="{1712DFC9-99E1-40FB-9383-499135FC6620}" type="pres">
      <dgm:prSet presAssocID="{442B65AD-C463-4657-86FA-CFDD960B56D4}" presName="childText" presStyleLbl="bgAcc1" presStyleIdx="2" presStyleCnt="14" custScaleY="20268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0E77D22-5192-47B2-9796-B74403399FD1}" type="pres">
      <dgm:prSet presAssocID="{5519C345-E329-42F9-B179-6DCF85D25F1D}" presName="root" presStyleCnt="0"/>
      <dgm:spPr/>
    </dgm:pt>
    <dgm:pt modelId="{805D8DD7-5A30-40D1-95E5-AB2D2E18E325}" type="pres">
      <dgm:prSet presAssocID="{5519C345-E329-42F9-B179-6DCF85D25F1D}" presName="rootComposite" presStyleCnt="0"/>
      <dgm:spPr/>
    </dgm:pt>
    <dgm:pt modelId="{F19B0814-08EF-4948-B94E-388FDDD6C812}" type="pres">
      <dgm:prSet presAssocID="{5519C345-E329-42F9-B179-6DCF85D25F1D}" presName="rootText" presStyleLbl="node1" presStyleIdx="1" presStyleCnt="6"/>
      <dgm:spPr/>
      <dgm:t>
        <a:bodyPr/>
        <a:lstStyle/>
        <a:p>
          <a:endParaRPr lang="hu-HU"/>
        </a:p>
      </dgm:t>
    </dgm:pt>
    <dgm:pt modelId="{CEFEC113-8C02-40BE-A1D8-1A10838988E3}" type="pres">
      <dgm:prSet presAssocID="{5519C345-E329-42F9-B179-6DCF85D25F1D}" presName="rootConnector" presStyleLbl="node1" presStyleIdx="1" presStyleCnt="6"/>
      <dgm:spPr/>
      <dgm:t>
        <a:bodyPr/>
        <a:lstStyle/>
        <a:p>
          <a:endParaRPr lang="hu-HU"/>
        </a:p>
      </dgm:t>
    </dgm:pt>
    <dgm:pt modelId="{F2BD340B-C4A7-4DAD-8D8C-1073C9076F5D}" type="pres">
      <dgm:prSet presAssocID="{5519C345-E329-42F9-B179-6DCF85D25F1D}" presName="childShape" presStyleCnt="0"/>
      <dgm:spPr/>
    </dgm:pt>
    <dgm:pt modelId="{219BCE4E-1863-4A01-BBDB-E69BBC201739}" type="pres">
      <dgm:prSet presAssocID="{385D7325-854C-475E-B531-AD04C6E795E4}" presName="Name13" presStyleLbl="parChTrans1D2" presStyleIdx="3" presStyleCnt="14"/>
      <dgm:spPr/>
      <dgm:t>
        <a:bodyPr/>
        <a:lstStyle/>
        <a:p>
          <a:endParaRPr lang="hu-HU"/>
        </a:p>
      </dgm:t>
    </dgm:pt>
    <dgm:pt modelId="{E39CFFCB-653F-4421-B5C8-E0D19F378B4B}" type="pres">
      <dgm:prSet presAssocID="{F9658BC3-092C-481C-B428-A63E15950590}" presName="childText" presStyleLbl="bgAcc1" presStyleIdx="3" presStyleCnt="1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3B3277A-F3A3-4BF9-A39C-3FB00FE57E47}" type="pres">
      <dgm:prSet presAssocID="{5303B4B2-9A1D-49C5-9063-75CDDCD081C8}" presName="Name13" presStyleLbl="parChTrans1D2" presStyleIdx="4" presStyleCnt="14"/>
      <dgm:spPr/>
      <dgm:t>
        <a:bodyPr/>
        <a:lstStyle/>
        <a:p>
          <a:endParaRPr lang="hu-HU"/>
        </a:p>
      </dgm:t>
    </dgm:pt>
    <dgm:pt modelId="{FB3687C1-3FC8-45FC-BD26-EFEDE6FC153A}" type="pres">
      <dgm:prSet presAssocID="{B6E42D51-C595-481C-B38E-64A923530A5A}" presName="childText" presStyleLbl="bgAcc1" presStyleIdx="4" presStyleCnt="1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FECE882-5A39-40C3-8052-A4E95934C290}" type="pres">
      <dgm:prSet presAssocID="{3912FA23-58D7-4059-A262-3FAC3BAB8337}" presName="root" presStyleCnt="0"/>
      <dgm:spPr/>
    </dgm:pt>
    <dgm:pt modelId="{F2F86EDC-D8DD-4CCE-A0CF-122B11F8321F}" type="pres">
      <dgm:prSet presAssocID="{3912FA23-58D7-4059-A262-3FAC3BAB8337}" presName="rootComposite" presStyleCnt="0"/>
      <dgm:spPr/>
    </dgm:pt>
    <dgm:pt modelId="{095591EA-3655-48D3-B9AB-5A15F1A3A9E0}" type="pres">
      <dgm:prSet presAssocID="{3912FA23-58D7-4059-A262-3FAC3BAB8337}" presName="rootText" presStyleLbl="node1" presStyleIdx="2" presStyleCnt="6" custScaleY="123920"/>
      <dgm:spPr/>
      <dgm:t>
        <a:bodyPr/>
        <a:lstStyle/>
        <a:p>
          <a:endParaRPr lang="hu-HU"/>
        </a:p>
      </dgm:t>
    </dgm:pt>
    <dgm:pt modelId="{EB14E94D-11D9-476B-B4F1-CC681F5C6F60}" type="pres">
      <dgm:prSet presAssocID="{3912FA23-58D7-4059-A262-3FAC3BAB8337}" presName="rootConnector" presStyleLbl="node1" presStyleIdx="2" presStyleCnt="6"/>
      <dgm:spPr/>
      <dgm:t>
        <a:bodyPr/>
        <a:lstStyle/>
        <a:p>
          <a:endParaRPr lang="hu-HU"/>
        </a:p>
      </dgm:t>
    </dgm:pt>
    <dgm:pt modelId="{3085E927-4EC1-4732-B496-318392759205}" type="pres">
      <dgm:prSet presAssocID="{3912FA23-58D7-4059-A262-3FAC3BAB8337}" presName="childShape" presStyleCnt="0"/>
      <dgm:spPr/>
    </dgm:pt>
    <dgm:pt modelId="{0D27A3DA-0B10-4998-BEF1-D6F806F68322}" type="pres">
      <dgm:prSet presAssocID="{8FB65937-8625-4352-99E9-F85EC5E79CF9}" presName="Name13" presStyleLbl="parChTrans1D2" presStyleIdx="5" presStyleCnt="14"/>
      <dgm:spPr/>
      <dgm:t>
        <a:bodyPr/>
        <a:lstStyle/>
        <a:p>
          <a:endParaRPr lang="hu-HU"/>
        </a:p>
      </dgm:t>
    </dgm:pt>
    <dgm:pt modelId="{EF4FCA01-DAA4-45D3-9409-A81D1566EE03}" type="pres">
      <dgm:prSet presAssocID="{31D43242-B972-4088-8498-DF2065412D2B}" presName="childText" presStyleLbl="bgAcc1" presStyleIdx="5" presStyleCnt="1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852A781-159C-43EE-BD54-46CB9B3CF909}" type="pres">
      <dgm:prSet presAssocID="{B2EBCB66-609F-4F41-894B-DCE730D16A49}" presName="root" presStyleCnt="0"/>
      <dgm:spPr/>
    </dgm:pt>
    <dgm:pt modelId="{53D6A813-3521-4512-8F52-251DDE82B5F4}" type="pres">
      <dgm:prSet presAssocID="{B2EBCB66-609F-4F41-894B-DCE730D16A49}" presName="rootComposite" presStyleCnt="0"/>
      <dgm:spPr/>
    </dgm:pt>
    <dgm:pt modelId="{2E206477-DC76-4C88-9AFB-75710B720DE4}" type="pres">
      <dgm:prSet presAssocID="{B2EBCB66-609F-4F41-894B-DCE730D16A49}" presName="rootText" presStyleLbl="node1" presStyleIdx="3" presStyleCnt="6"/>
      <dgm:spPr/>
      <dgm:t>
        <a:bodyPr/>
        <a:lstStyle/>
        <a:p>
          <a:endParaRPr lang="hu-HU"/>
        </a:p>
      </dgm:t>
    </dgm:pt>
    <dgm:pt modelId="{C65DB555-6A29-4283-B9B5-0867AAA5A46C}" type="pres">
      <dgm:prSet presAssocID="{B2EBCB66-609F-4F41-894B-DCE730D16A49}" presName="rootConnector" presStyleLbl="node1" presStyleIdx="3" presStyleCnt="6"/>
      <dgm:spPr/>
      <dgm:t>
        <a:bodyPr/>
        <a:lstStyle/>
        <a:p>
          <a:endParaRPr lang="hu-HU"/>
        </a:p>
      </dgm:t>
    </dgm:pt>
    <dgm:pt modelId="{F7C46A59-1692-4B9C-B50A-76606FC78633}" type="pres">
      <dgm:prSet presAssocID="{B2EBCB66-609F-4F41-894B-DCE730D16A49}" presName="childShape" presStyleCnt="0"/>
      <dgm:spPr/>
    </dgm:pt>
    <dgm:pt modelId="{A6F4E0D2-CB7B-4AD9-B1A9-CB5B448A2F87}" type="pres">
      <dgm:prSet presAssocID="{7FEFE4EB-0AD8-4E60-9D10-222A3CE079F2}" presName="Name13" presStyleLbl="parChTrans1D2" presStyleIdx="6" presStyleCnt="14"/>
      <dgm:spPr/>
      <dgm:t>
        <a:bodyPr/>
        <a:lstStyle/>
        <a:p>
          <a:endParaRPr lang="hu-HU"/>
        </a:p>
      </dgm:t>
    </dgm:pt>
    <dgm:pt modelId="{D3465AD0-1964-437A-AE62-F56EE23A0D78}" type="pres">
      <dgm:prSet presAssocID="{93C5D73E-0B9E-4B0E-99CD-11F10091E59C}" presName="childText" presStyleLbl="bgAcc1" presStyleIdx="6" presStyleCnt="1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C3344C9-4DC7-44B6-B0A2-04BC3836A360}" type="pres">
      <dgm:prSet presAssocID="{1969D091-AE31-4705-887C-FE2AAB7EE91F}" presName="Name13" presStyleLbl="parChTrans1D2" presStyleIdx="7" presStyleCnt="14"/>
      <dgm:spPr/>
      <dgm:t>
        <a:bodyPr/>
        <a:lstStyle/>
        <a:p>
          <a:endParaRPr lang="hu-HU"/>
        </a:p>
      </dgm:t>
    </dgm:pt>
    <dgm:pt modelId="{6DF41465-EA67-46FC-9986-2C0ED444A87E}" type="pres">
      <dgm:prSet presAssocID="{D14EBBAD-1E1B-45DF-A39F-B8519F0AA708}" presName="childText" presStyleLbl="bgAcc1" presStyleIdx="7" presStyleCnt="14" custScaleY="14001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FEBEAB9-9F1D-4AD0-A40E-E25FE422CF0E}" type="pres">
      <dgm:prSet presAssocID="{D09F41C5-BD70-4ADA-BBCF-DC3739AC7256}" presName="Name13" presStyleLbl="parChTrans1D2" presStyleIdx="8" presStyleCnt="14"/>
      <dgm:spPr/>
      <dgm:t>
        <a:bodyPr/>
        <a:lstStyle/>
        <a:p>
          <a:endParaRPr lang="hu-HU"/>
        </a:p>
      </dgm:t>
    </dgm:pt>
    <dgm:pt modelId="{563332E1-35F5-411D-B3FC-6AF165A5941A}" type="pres">
      <dgm:prSet presAssocID="{EFAF942B-2B92-43F0-B9E4-824F79142170}" presName="childText" presStyleLbl="bgAcc1" presStyleIdx="8" presStyleCnt="14" custLinFactNeighborX="373" custLinFactNeighborY="1947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60DFA2E-AA39-4602-83C5-37B9EAE0E8FD}" type="pres">
      <dgm:prSet presAssocID="{4BDC99A8-F500-4A47-81BB-9ACCFFD06195}" presName="root" presStyleCnt="0"/>
      <dgm:spPr/>
    </dgm:pt>
    <dgm:pt modelId="{F99D146F-BDCE-44C3-A9F8-22892228F34E}" type="pres">
      <dgm:prSet presAssocID="{4BDC99A8-F500-4A47-81BB-9ACCFFD06195}" presName="rootComposite" presStyleCnt="0"/>
      <dgm:spPr/>
    </dgm:pt>
    <dgm:pt modelId="{F6287F44-7FAE-4D62-B574-A32225CCC090}" type="pres">
      <dgm:prSet presAssocID="{4BDC99A8-F500-4A47-81BB-9ACCFFD06195}" presName="rootText" presStyleLbl="node1" presStyleIdx="4" presStyleCnt="6"/>
      <dgm:spPr/>
      <dgm:t>
        <a:bodyPr/>
        <a:lstStyle/>
        <a:p>
          <a:endParaRPr lang="hu-HU"/>
        </a:p>
      </dgm:t>
    </dgm:pt>
    <dgm:pt modelId="{F387B9FB-A388-47D4-B1F2-C001ED609C83}" type="pres">
      <dgm:prSet presAssocID="{4BDC99A8-F500-4A47-81BB-9ACCFFD06195}" presName="rootConnector" presStyleLbl="node1" presStyleIdx="4" presStyleCnt="6"/>
      <dgm:spPr/>
      <dgm:t>
        <a:bodyPr/>
        <a:lstStyle/>
        <a:p>
          <a:endParaRPr lang="hu-HU"/>
        </a:p>
      </dgm:t>
    </dgm:pt>
    <dgm:pt modelId="{21BA6603-71B2-498F-8F6E-91ECA49E2FC6}" type="pres">
      <dgm:prSet presAssocID="{4BDC99A8-F500-4A47-81BB-9ACCFFD06195}" presName="childShape" presStyleCnt="0"/>
      <dgm:spPr/>
    </dgm:pt>
    <dgm:pt modelId="{AA46F499-E84F-4636-9E29-452333A3C4E3}" type="pres">
      <dgm:prSet presAssocID="{8860478D-42D9-421A-A83A-22345AC22DD7}" presName="Name13" presStyleLbl="parChTrans1D2" presStyleIdx="9" presStyleCnt="14"/>
      <dgm:spPr/>
      <dgm:t>
        <a:bodyPr/>
        <a:lstStyle/>
        <a:p>
          <a:endParaRPr lang="hu-HU"/>
        </a:p>
      </dgm:t>
    </dgm:pt>
    <dgm:pt modelId="{8EDD6FF3-8936-4279-B5D3-8AB89984AF7B}" type="pres">
      <dgm:prSet presAssocID="{F16CE145-C011-4F9D-89C5-C890ED1108C5}" presName="childText" presStyleLbl="bgAcc1" presStyleIdx="9" presStyleCnt="14" custScaleY="14472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95AEECA-9915-42B8-B103-F20375AE1062}" type="pres">
      <dgm:prSet presAssocID="{D014B618-C51C-4E4B-A5A3-98A87831DA4E}" presName="Name13" presStyleLbl="parChTrans1D2" presStyleIdx="10" presStyleCnt="14"/>
      <dgm:spPr/>
      <dgm:t>
        <a:bodyPr/>
        <a:lstStyle/>
        <a:p>
          <a:endParaRPr lang="hu-HU"/>
        </a:p>
      </dgm:t>
    </dgm:pt>
    <dgm:pt modelId="{558C598C-B249-4751-BD90-D283CDDC06B4}" type="pres">
      <dgm:prSet presAssocID="{507DDC11-2B7B-4589-87E9-CBB2C0D0244A}" presName="childText" presStyleLbl="bgAcc1" presStyleIdx="10" presStyleCnt="1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4449032-E2A4-490D-9F96-421B26F13C3B}" type="pres">
      <dgm:prSet presAssocID="{9708E928-00DA-4ECA-AB16-FF41DCAA5D3B}" presName="Name13" presStyleLbl="parChTrans1D2" presStyleIdx="11" presStyleCnt="14"/>
      <dgm:spPr/>
      <dgm:t>
        <a:bodyPr/>
        <a:lstStyle/>
        <a:p>
          <a:endParaRPr lang="hu-HU"/>
        </a:p>
      </dgm:t>
    </dgm:pt>
    <dgm:pt modelId="{71DCBCC3-5F70-416B-B5FF-E6A8536E71D1}" type="pres">
      <dgm:prSet presAssocID="{A7A37092-79C3-4C01-A4BE-A524D3482E5C}" presName="childText" presStyleLbl="bgAcc1" presStyleIdx="11" presStyleCnt="14" custScaleY="18303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80F5CF3-ACA3-4A47-A614-DACAED4BDEF9}" type="pres">
      <dgm:prSet presAssocID="{81ADD57E-0CE3-4D1F-96A6-8F59A68280E8}" presName="root" presStyleCnt="0"/>
      <dgm:spPr/>
    </dgm:pt>
    <dgm:pt modelId="{B1785E56-8B6A-4DAB-9B8E-4BBED6061225}" type="pres">
      <dgm:prSet presAssocID="{81ADD57E-0CE3-4D1F-96A6-8F59A68280E8}" presName="rootComposite" presStyleCnt="0"/>
      <dgm:spPr/>
    </dgm:pt>
    <dgm:pt modelId="{4D7E399E-7165-4C9F-AF2E-895F64CF3B06}" type="pres">
      <dgm:prSet presAssocID="{81ADD57E-0CE3-4D1F-96A6-8F59A68280E8}" presName="rootText" presStyleLbl="node1" presStyleIdx="5" presStyleCnt="6"/>
      <dgm:spPr/>
      <dgm:t>
        <a:bodyPr/>
        <a:lstStyle/>
        <a:p>
          <a:endParaRPr lang="hu-HU"/>
        </a:p>
      </dgm:t>
    </dgm:pt>
    <dgm:pt modelId="{9F5228F2-3F5B-401A-BE81-75BF1498A052}" type="pres">
      <dgm:prSet presAssocID="{81ADD57E-0CE3-4D1F-96A6-8F59A68280E8}" presName="rootConnector" presStyleLbl="node1" presStyleIdx="5" presStyleCnt="6"/>
      <dgm:spPr/>
      <dgm:t>
        <a:bodyPr/>
        <a:lstStyle/>
        <a:p>
          <a:endParaRPr lang="hu-HU"/>
        </a:p>
      </dgm:t>
    </dgm:pt>
    <dgm:pt modelId="{DDEE32A8-E2B5-44D4-A87D-295AC3D32928}" type="pres">
      <dgm:prSet presAssocID="{81ADD57E-0CE3-4D1F-96A6-8F59A68280E8}" presName="childShape" presStyleCnt="0"/>
      <dgm:spPr/>
    </dgm:pt>
    <dgm:pt modelId="{88C2BCB2-443F-4B1F-BD97-1FA9D0F4D9D2}" type="pres">
      <dgm:prSet presAssocID="{A9712711-9D79-43DA-B6DF-74809769AA2A}" presName="Name13" presStyleLbl="parChTrans1D2" presStyleIdx="12" presStyleCnt="14"/>
      <dgm:spPr/>
      <dgm:t>
        <a:bodyPr/>
        <a:lstStyle/>
        <a:p>
          <a:endParaRPr lang="hu-HU"/>
        </a:p>
      </dgm:t>
    </dgm:pt>
    <dgm:pt modelId="{3C642F61-8210-4089-BCA4-888FFA00C478}" type="pres">
      <dgm:prSet presAssocID="{0AD5ECFA-B3C0-4DEB-8A1C-0AF6BF0FFB59}" presName="childText" presStyleLbl="bgAcc1" presStyleIdx="12" presStyleCnt="1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7511ABC-D61C-46CF-99C8-8B724F6D8CBF}" type="pres">
      <dgm:prSet presAssocID="{96E3C862-FA24-4E26-975E-3A9F20717717}" presName="Name13" presStyleLbl="parChTrans1D2" presStyleIdx="13" presStyleCnt="14"/>
      <dgm:spPr/>
      <dgm:t>
        <a:bodyPr/>
        <a:lstStyle/>
        <a:p>
          <a:endParaRPr lang="hu-HU"/>
        </a:p>
      </dgm:t>
    </dgm:pt>
    <dgm:pt modelId="{CF7206A3-05FF-4A30-B2EA-3295414D6A23}" type="pres">
      <dgm:prSet presAssocID="{54230792-28E2-44BB-B650-59B9E53291EE}" presName="childText" presStyleLbl="bgAcc1" presStyleIdx="13" presStyleCnt="1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A44B182-E1A0-450F-915B-2A4AA1677827}" type="presOf" srcId="{5519C345-E329-42F9-B179-6DCF85D25F1D}" destId="{CEFEC113-8C02-40BE-A1D8-1A10838988E3}" srcOrd="1" destOrd="0" presId="urn:microsoft.com/office/officeart/2005/8/layout/hierarchy3"/>
    <dgm:cxn modelId="{39454E5A-07DE-4F95-A6CB-E986FF4C3081}" srcId="{17A4AC78-6820-4407-BA49-C95900B8AED3}" destId="{81ADD57E-0CE3-4D1F-96A6-8F59A68280E8}" srcOrd="5" destOrd="0" parTransId="{C79C3B3B-E166-48EA-B8D6-DE2B5C9898F8}" sibTransId="{B9C29C19-7D15-4258-89BA-8FE5BBA883B5}"/>
    <dgm:cxn modelId="{236C136B-F91F-4099-AAC8-365020DEAE82}" srcId="{5519C345-E329-42F9-B179-6DCF85D25F1D}" destId="{B6E42D51-C595-481C-B38E-64A923530A5A}" srcOrd="1" destOrd="0" parTransId="{5303B4B2-9A1D-49C5-9063-75CDDCD081C8}" sibTransId="{EEE9DF2B-71F8-4EFB-A76D-99DCDE4BBEFE}"/>
    <dgm:cxn modelId="{73E04D59-08CA-41EE-93A9-ACD85E3EA4A9}" type="presOf" srcId="{23C17B5F-D69C-475E-9687-1358BB2FF21D}" destId="{1D68FBBC-D1BC-41B3-92C7-132EEE9524C8}" srcOrd="0" destOrd="0" presId="urn:microsoft.com/office/officeart/2005/8/layout/hierarchy3"/>
    <dgm:cxn modelId="{0D681D42-E245-4F7E-BFFB-06F5C066AD67}" srcId="{4BDC99A8-F500-4A47-81BB-9ACCFFD06195}" destId="{507DDC11-2B7B-4589-87E9-CBB2C0D0244A}" srcOrd="1" destOrd="0" parTransId="{D014B618-C51C-4E4B-A5A3-98A87831DA4E}" sibTransId="{56467D16-52F2-4C72-B9DD-5ECE79487349}"/>
    <dgm:cxn modelId="{015DBC6D-D5DC-4EEF-AD17-836F92DD5439}" type="presOf" srcId="{96E3C862-FA24-4E26-975E-3A9F20717717}" destId="{17511ABC-D61C-46CF-99C8-8B724F6D8CBF}" srcOrd="0" destOrd="0" presId="urn:microsoft.com/office/officeart/2005/8/layout/hierarchy3"/>
    <dgm:cxn modelId="{207C883B-125C-420D-AD62-22BB0CFFA962}" type="presOf" srcId="{F9658BC3-092C-481C-B428-A63E15950590}" destId="{E39CFFCB-653F-4421-B5C8-E0D19F378B4B}" srcOrd="0" destOrd="0" presId="urn:microsoft.com/office/officeart/2005/8/layout/hierarchy3"/>
    <dgm:cxn modelId="{F8692349-26BE-48C1-82AE-330779764DE7}" type="presOf" srcId="{B2EBCB66-609F-4F41-894B-DCE730D16A49}" destId="{2E206477-DC76-4C88-9AFB-75710B720DE4}" srcOrd="0" destOrd="0" presId="urn:microsoft.com/office/officeart/2005/8/layout/hierarchy3"/>
    <dgm:cxn modelId="{E25B2291-7258-40BE-88F7-6DC0CCAF701F}" type="presOf" srcId="{93C5D73E-0B9E-4B0E-99CD-11F10091E59C}" destId="{D3465AD0-1964-437A-AE62-F56EE23A0D78}" srcOrd="0" destOrd="0" presId="urn:microsoft.com/office/officeart/2005/8/layout/hierarchy3"/>
    <dgm:cxn modelId="{83412F3A-4BAF-42E8-9D59-609BF852FFBC}" type="presOf" srcId="{3912FA23-58D7-4059-A262-3FAC3BAB8337}" destId="{EB14E94D-11D9-476B-B4F1-CC681F5C6F60}" srcOrd="1" destOrd="0" presId="urn:microsoft.com/office/officeart/2005/8/layout/hierarchy3"/>
    <dgm:cxn modelId="{A2B66E8D-8727-4A6E-94A2-75F0BCA98D2A}" srcId="{4BDC99A8-F500-4A47-81BB-9ACCFFD06195}" destId="{A7A37092-79C3-4C01-A4BE-A524D3482E5C}" srcOrd="2" destOrd="0" parTransId="{9708E928-00DA-4ECA-AB16-FF41DCAA5D3B}" sibTransId="{8EE37DAC-8B57-4E8B-AC52-497F0EA05F51}"/>
    <dgm:cxn modelId="{3E559357-C7C3-478D-AF11-1C55682FC118}" type="presOf" srcId="{81ADD57E-0CE3-4D1F-96A6-8F59A68280E8}" destId="{9F5228F2-3F5B-401A-BE81-75BF1498A052}" srcOrd="1" destOrd="0" presId="urn:microsoft.com/office/officeart/2005/8/layout/hierarchy3"/>
    <dgm:cxn modelId="{23EB65AB-766C-4297-A33D-C0EC55A0145A}" type="presOf" srcId="{385D7325-854C-475E-B531-AD04C6E795E4}" destId="{219BCE4E-1863-4A01-BBDB-E69BBC201739}" srcOrd="0" destOrd="0" presId="urn:microsoft.com/office/officeart/2005/8/layout/hierarchy3"/>
    <dgm:cxn modelId="{5903E76E-17B8-4518-9DB0-EB1EC139210A}" type="presOf" srcId="{17A4AC78-6820-4407-BA49-C95900B8AED3}" destId="{7F1507B8-13FE-4106-9A7F-62C260A2B193}" srcOrd="0" destOrd="0" presId="urn:microsoft.com/office/officeart/2005/8/layout/hierarchy3"/>
    <dgm:cxn modelId="{D8942DE7-C0C3-4621-9FFC-D457D36FFE83}" type="presOf" srcId="{8FB65937-8625-4352-99E9-F85EC5E79CF9}" destId="{0D27A3DA-0B10-4998-BEF1-D6F806F68322}" srcOrd="0" destOrd="0" presId="urn:microsoft.com/office/officeart/2005/8/layout/hierarchy3"/>
    <dgm:cxn modelId="{C6F440A5-9ECF-4369-94D4-8970E3D41427}" srcId="{17A4AC78-6820-4407-BA49-C95900B8AED3}" destId="{3912FA23-58D7-4059-A262-3FAC3BAB8337}" srcOrd="2" destOrd="0" parTransId="{18CDCC6E-6C76-48AD-873C-EA9C6A32A740}" sibTransId="{AC42F0B9-83CF-4C2F-88CF-7FD8108277EF}"/>
    <dgm:cxn modelId="{F8E19602-B525-4124-B8F2-1A65BBBD7BA3}" srcId="{26B1C7AF-61D4-4773-B463-C513B3F18F45}" destId="{9356C82F-8AFF-4FD3-94E8-403D736AB815}" srcOrd="1" destOrd="0" parTransId="{19E51F62-06E3-4CCC-9E8C-89E274E7194A}" sibTransId="{7D97AE20-DABF-4D4A-8FD4-868E1D5B8034}"/>
    <dgm:cxn modelId="{6F62636A-6445-48E3-B2E5-504873A325A9}" type="presOf" srcId="{4BDC99A8-F500-4A47-81BB-9ACCFFD06195}" destId="{F387B9FB-A388-47D4-B1F2-C001ED609C83}" srcOrd="1" destOrd="0" presId="urn:microsoft.com/office/officeart/2005/8/layout/hierarchy3"/>
    <dgm:cxn modelId="{60360D8F-8AA3-49EE-8006-EC916345B381}" srcId="{5519C345-E329-42F9-B179-6DCF85D25F1D}" destId="{F9658BC3-092C-481C-B428-A63E15950590}" srcOrd="0" destOrd="0" parTransId="{385D7325-854C-475E-B531-AD04C6E795E4}" sibTransId="{23A81842-6D05-4931-925B-D140FB2AA79B}"/>
    <dgm:cxn modelId="{DB6E08FA-C2A0-4D96-BD9B-36D3DF5F68B2}" type="presOf" srcId="{DF866886-7D14-4C1F-B4F2-4A419EC114DE}" destId="{A6403359-987A-4D7E-8BB9-7B5BF7ECD53B}" srcOrd="0" destOrd="0" presId="urn:microsoft.com/office/officeart/2005/8/layout/hierarchy3"/>
    <dgm:cxn modelId="{79839ECF-05E3-4915-BBE2-2BD433CBEF69}" type="presOf" srcId="{26B1C7AF-61D4-4773-B463-C513B3F18F45}" destId="{381BCD7D-8271-4DAE-9860-87E9AA738A31}" srcOrd="1" destOrd="0" presId="urn:microsoft.com/office/officeart/2005/8/layout/hierarchy3"/>
    <dgm:cxn modelId="{4CC695C8-3C66-4DD4-9D39-6F94CF160FCD}" srcId="{17A4AC78-6820-4407-BA49-C95900B8AED3}" destId="{4BDC99A8-F500-4A47-81BB-9ACCFFD06195}" srcOrd="4" destOrd="0" parTransId="{6631540F-9855-4C09-BD3E-CEBE506279EE}" sibTransId="{7B3A6047-1C88-44D8-B800-8D86DB30D00D}"/>
    <dgm:cxn modelId="{195BBCED-34E6-4F59-A5C4-7AFE79646F75}" type="presOf" srcId="{EFAF942B-2B92-43F0-B9E4-824F79142170}" destId="{563332E1-35F5-411D-B3FC-6AF165A5941A}" srcOrd="0" destOrd="0" presId="urn:microsoft.com/office/officeart/2005/8/layout/hierarchy3"/>
    <dgm:cxn modelId="{8562660D-5CB2-4FB2-90F6-C9C49C3DD237}" type="presOf" srcId="{9356C82F-8AFF-4FD3-94E8-403D736AB815}" destId="{A627927E-F6E9-4149-A478-60C391195415}" srcOrd="0" destOrd="0" presId="urn:microsoft.com/office/officeart/2005/8/layout/hierarchy3"/>
    <dgm:cxn modelId="{984DA47E-5FBC-4794-8A09-68C858E310E2}" srcId="{26B1C7AF-61D4-4773-B463-C513B3F18F45}" destId="{DF866886-7D14-4C1F-B4F2-4A419EC114DE}" srcOrd="0" destOrd="0" parTransId="{20F517FC-9104-484C-BDC2-31861A3B09DD}" sibTransId="{3BF1D57E-4E29-4A8C-840E-9215D93E1AA7}"/>
    <dgm:cxn modelId="{3BDB5A7C-D818-43AC-B829-C02D2B9AC06E}" srcId="{17A4AC78-6820-4407-BA49-C95900B8AED3}" destId="{5519C345-E329-42F9-B179-6DCF85D25F1D}" srcOrd="1" destOrd="0" parTransId="{8438DBD4-90B0-402B-938D-B7F9BBA89438}" sibTransId="{1BA07570-92C7-46E3-AF4D-C7934B3B7C31}"/>
    <dgm:cxn modelId="{DEA81BF4-D547-48BD-99CC-D60ACCAEC6F8}" type="presOf" srcId="{D09F41C5-BD70-4ADA-BBCF-DC3739AC7256}" destId="{BFEBEAB9-9F1D-4AD0-A40E-E25FE422CF0E}" srcOrd="0" destOrd="0" presId="urn:microsoft.com/office/officeart/2005/8/layout/hierarchy3"/>
    <dgm:cxn modelId="{3C30CE06-B2C6-4991-9236-C4E52DEBDB5E}" type="presOf" srcId="{7FEFE4EB-0AD8-4E60-9D10-222A3CE079F2}" destId="{A6F4E0D2-CB7B-4AD9-B1A9-CB5B448A2F87}" srcOrd="0" destOrd="0" presId="urn:microsoft.com/office/officeart/2005/8/layout/hierarchy3"/>
    <dgm:cxn modelId="{3C1FFD5C-46C9-4607-806A-0CEE9623B369}" type="presOf" srcId="{5519C345-E329-42F9-B179-6DCF85D25F1D}" destId="{F19B0814-08EF-4948-B94E-388FDDD6C812}" srcOrd="0" destOrd="0" presId="urn:microsoft.com/office/officeart/2005/8/layout/hierarchy3"/>
    <dgm:cxn modelId="{BA62E487-456D-4D64-8CC9-5160B2F5ADC7}" type="presOf" srcId="{B6E42D51-C595-481C-B38E-64A923530A5A}" destId="{FB3687C1-3FC8-45FC-BD26-EFEDE6FC153A}" srcOrd="0" destOrd="0" presId="urn:microsoft.com/office/officeart/2005/8/layout/hierarchy3"/>
    <dgm:cxn modelId="{74525C9E-DDF4-4C28-AEE3-0C36EF1DDC73}" type="presOf" srcId="{A9712711-9D79-43DA-B6DF-74809769AA2A}" destId="{88C2BCB2-443F-4B1F-BD97-1FA9D0F4D9D2}" srcOrd="0" destOrd="0" presId="urn:microsoft.com/office/officeart/2005/8/layout/hierarchy3"/>
    <dgm:cxn modelId="{6B5C3974-B9E5-43ED-B2B4-1D5DD0E47B8E}" type="presOf" srcId="{0AD5ECFA-B3C0-4DEB-8A1C-0AF6BF0FFB59}" destId="{3C642F61-8210-4089-BCA4-888FFA00C478}" srcOrd="0" destOrd="0" presId="urn:microsoft.com/office/officeart/2005/8/layout/hierarchy3"/>
    <dgm:cxn modelId="{F71F3019-969B-45AE-88F7-793C9B0DAEDE}" srcId="{3912FA23-58D7-4059-A262-3FAC3BAB8337}" destId="{31D43242-B972-4088-8498-DF2065412D2B}" srcOrd="0" destOrd="0" parTransId="{8FB65937-8625-4352-99E9-F85EC5E79CF9}" sibTransId="{039D7CF4-5A97-4207-B0BB-9A42D3005B8B}"/>
    <dgm:cxn modelId="{A4A527A7-4A1F-47AA-9CDB-941664811BA4}" type="presOf" srcId="{1969D091-AE31-4705-887C-FE2AAB7EE91F}" destId="{CC3344C9-4DC7-44B6-B0A2-04BC3836A360}" srcOrd="0" destOrd="0" presId="urn:microsoft.com/office/officeart/2005/8/layout/hierarchy3"/>
    <dgm:cxn modelId="{1D192933-AB1E-4489-B4DC-3BCE47A139D1}" type="presOf" srcId="{D14EBBAD-1E1B-45DF-A39F-B8519F0AA708}" destId="{6DF41465-EA67-46FC-9986-2C0ED444A87E}" srcOrd="0" destOrd="0" presId="urn:microsoft.com/office/officeart/2005/8/layout/hierarchy3"/>
    <dgm:cxn modelId="{E0CBDFC4-8DAB-4B20-BDBC-5EF9533AC802}" type="presOf" srcId="{F16CE145-C011-4F9D-89C5-C890ED1108C5}" destId="{8EDD6FF3-8936-4279-B5D3-8AB89984AF7B}" srcOrd="0" destOrd="0" presId="urn:microsoft.com/office/officeart/2005/8/layout/hierarchy3"/>
    <dgm:cxn modelId="{A9289FDB-9A69-4150-B276-3C71312DF996}" type="presOf" srcId="{D014B618-C51C-4E4B-A5A3-98A87831DA4E}" destId="{A95AEECA-9915-42B8-B103-F20375AE1062}" srcOrd="0" destOrd="0" presId="urn:microsoft.com/office/officeart/2005/8/layout/hierarchy3"/>
    <dgm:cxn modelId="{AA765C5E-01BD-45BC-8260-8984221A32C5}" type="presOf" srcId="{81ADD57E-0CE3-4D1F-96A6-8F59A68280E8}" destId="{4D7E399E-7165-4C9F-AF2E-895F64CF3B06}" srcOrd="0" destOrd="0" presId="urn:microsoft.com/office/officeart/2005/8/layout/hierarchy3"/>
    <dgm:cxn modelId="{E9DA509D-251B-4CC6-8D3D-F9180D3D9536}" type="presOf" srcId="{31D43242-B972-4088-8498-DF2065412D2B}" destId="{EF4FCA01-DAA4-45D3-9409-A81D1566EE03}" srcOrd="0" destOrd="0" presId="urn:microsoft.com/office/officeart/2005/8/layout/hierarchy3"/>
    <dgm:cxn modelId="{687DBC58-04B3-4167-8E2E-012E3B33A38C}" srcId="{81ADD57E-0CE3-4D1F-96A6-8F59A68280E8}" destId="{0AD5ECFA-B3C0-4DEB-8A1C-0AF6BF0FFB59}" srcOrd="0" destOrd="0" parTransId="{A9712711-9D79-43DA-B6DF-74809769AA2A}" sibTransId="{EBDF39BA-77B2-4444-8D2A-CA68BA0FC356}"/>
    <dgm:cxn modelId="{4694E21A-F34B-4AAA-BA03-AB9D4CD49ABA}" type="presOf" srcId="{19E51F62-06E3-4CCC-9E8C-89E274E7194A}" destId="{5C6233C9-08D4-49BE-AD22-BB4794DA1525}" srcOrd="0" destOrd="0" presId="urn:microsoft.com/office/officeart/2005/8/layout/hierarchy3"/>
    <dgm:cxn modelId="{9B8C0316-E236-48F6-B834-645984B82724}" type="presOf" srcId="{54230792-28E2-44BB-B650-59B9E53291EE}" destId="{CF7206A3-05FF-4A30-B2EA-3295414D6A23}" srcOrd="0" destOrd="0" presId="urn:microsoft.com/office/officeart/2005/8/layout/hierarchy3"/>
    <dgm:cxn modelId="{6B98FF4E-080C-416C-B8B7-53B4E67A70DE}" srcId="{B2EBCB66-609F-4F41-894B-DCE730D16A49}" destId="{EFAF942B-2B92-43F0-B9E4-824F79142170}" srcOrd="2" destOrd="0" parTransId="{D09F41C5-BD70-4ADA-BBCF-DC3739AC7256}" sibTransId="{22D7D151-D5A4-4EA6-8251-0B730AC88DA3}"/>
    <dgm:cxn modelId="{51035162-6F39-4367-9009-0ADE6CCF33FD}" srcId="{B2EBCB66-609F-4F41-894B-DCE730D16A49}" destId="{D14EBBAD-1E1B-45DF-A39F-B8519F0AA708}" srcOrd="1" destOrd="0" parTransId="{1969D091-AE31-4705-887C-FE2AAB7EE91F}" sibTransId="{133A01C9-B7D7-4CD7-8A29-62B674890FCA}"/>
    <dgm:cxn modelId="{8101E46D-43B7-4464-8411-43D87FDC2BAD}" type="presOf" srcId="{442B65AD-C463-4657-86FA-CFDD960B56D4}" destId="{1712DFC9-99E1-40FB-9383-499135FC6620}" srcOrd="0" destOrd="0" presId="urn:microsoft.com/office/officeart/2005/8/layout/hierarchy3"/>
    <dgm:cxn modelId="{68847460-7314-4474-8F7D-85C6D678CBB9}" srcId="{B2EBCB66-609F-4F41-894B-DCE730D16A49}" destId="{93C5D73E-0B9E-4B0E-99CD-11F10091E59C}" srcOrd="0" destOrd="0" parTransId="{7FEFE4EB-0AD8-4E60-9D10-222A3CE079F2}" sibTransId="{7040A7F9-DE8D-40F8-A4F7-CDD83686DC83}"/>
    <dgm:cxn modelId="{7DFFD2E2-214B-4FB3-8577-72285FA65839}" type="presOf" srcId="{4BDC99A8-F500-4A47-81BB-9ACCFFD06195}" destId="{F6287F44-7FAE-4D62-B574-A32225CCC090}" srcOrd="0" destOrd="0" presId="urn:microsoft.com/office/officeart/2005/8/layout/hierarchy3"/>
    <dgm:cxn modelId="{7F8FED41-ECA1-4421-BE92-C7C2D606D143}" type="presOf" srcId="{5303B4B2-9A1D-49C5-9063-75CDDCD081C8}" destId="{93B3277A-F3A3-4BF9-A39C-3FB00FE57E47}" srcOrd="0" destOrd="0" presId="urn:microsoft.com/office/officeart/2005/8/layout/hierarchy3"/>
    <dgm:cxn modelId="{C864C953-0E54-495E-9482-B8F19BEF0933}" type="presOf" srcId="{9708E928-00DA-4ECA-AB16-FF41DCAA5D3B}" destId="{A4449032-E2A4-490D-9F96-421B26F13C3B}" srcOrd="0" destOrd="0" presId="urn:microsoft.com/office/officeart/2005/8/layout/hierarchy3"/>
    <dgm:cxn modelId="{9D8C8E81-FF63-40B6-9888-57FF7AAECED3}" type="presOf" srcId="{3912FA23-58D7-4059-A262-3FAC3BAB8337}" destId="{095591EA-3655-48D3-B9AB-5A15F1A3A9E0}" srcOrd="0" destOrd="0" presId="urn:microsoft.com/office/officeart/2005/8/layout/hierarchy3"/>
    <dgm:cxn modelId="{F321CA92-049D-477D-982E-AAB18DA75FD3}" srcId="{17A4AC78-6820-4407-BA49-C95900B8AED3}" destId="{B2EBCB66-609F-4F41-894B-DCE730D16A49}" srcOrd="3" destOrd="0" parTransId="{8102B838-B65D-4679-8430-76EEBA341127}" sibTransId="{2BEE22BA-65D4-4755-9531-0D0DDA1BBDDF}"/>
    <dgm:cxn modelId="{3F5CF853-7FB2-405A-94A2-D77F0443E153}" srcId="{4BDC99A8-F500-4A47-81BB-9ACCFFD06195}" destId="{F16CE145-C011-4F9D-89C5-C890ED1108C5}" srcOrd="0" destOrd="0" parTransId="{8860478D-42D9-421A-A83A-22345AC22DD7}" sibTransId="{11ADEE76-9DD8-4728-B324-136611FD4030}"/>
    <dgm:cxn modelId="{C8335E66-5E5B-4F77-A937-2F3C490B0629}" srcId="{17A4AC78-6820-4407-BA49-C95900B8AED3}" destId="{26B1C7AF-61D4-4773-B463-C513B3F18F45}" srcOrd="0" destOrd="0" parTransId="{E92A7ADD-2B66-4BEC-9557-FDF2B66DDC81}" sibTransId="{FFF0838D-9BF6-4955-8A59-920777E2A746}"/>
    <dgm:cxn modelId="{FCDFDE0D-D4A9-4BD3-86D7-C5AC306CDEBD}" srcId="{26B1C7AF-61D4-4773-B463-C513B3F18F45}" destId="{442B65AD-C463-4657-86FA-CFDD960B56D4}" srcOrd="2" destOrd="0" parTransId="{23C17B5F-D69C-475E-9687-1358BB2FF21D}" sibTransId="{B9C449D7-7B15-4378-BF14-155977EC5A63}"/>
    <dgm:cxn modelId="{23339915-0D43-4C50-AFB2-2BCE61FDBD7D}" type="presOf" srcId="{20F517FC-9104-484C-BDC2-31861A3B09DD}" destId="{3240CE0D-5B2D-4F41-B955-561BE331A0B3}" srcOrd="0" destOrd="0" presId="urn:microsoft.com/office/officeart/2005/8/layout/hierarchy3"/>
    <dgm:cxn modelId="{18257B4F-A457-4894-AA6A-194818E85C37}" type="presOf" srcId="{B2EBCB66-609F-4F41-894B-DCE730D16A49}" destId="{C65DB555-6A29-4283-B9B5-0867AAA5A46C}" srcOrd="1" destOrd="0" presId="urn:microsoft.com/office/officeart/2005/8/layout/hierarchy3"/>
    <dgm:cxn modelId="{D04D765B-9093-48C7-B9F3-BA8D85E1149F}" type="presOf" srcId="{A7A37092-79C3-4C01-A4BE-A524D3482E5C}" destId="{71DCBCC3-5F70-416B-B5FF-E6A8536E71D1}" srcOrd="0" destOrd="0" presId="urn:microsoft.com/office/officeart/2005/8/layout/hierarchy3"/>
    <dgm:cxn modelId="{2B01D04D-971B-4C3D-929F-852CD16FCD2B}" type="presOf" srcId="{8860478D-42D9-421A-A83A-22345AC22DD7}" destId="{AA46F499-E84F-4636-9E29-452333A3C4E3}" srcOrd="0" destOrd="0" presId="urn:microsoft.com/office/officeart/2005/8/layout/hierarchy3"/>
    <dgm:cxn modelId="{22CD1795-CB4C-4399-B72F-3712EF0E7F96}" type="presOf" srcId="{507DDC11-2B7B-4589-87E9-CBB2C0D0244A}" destId="{558C598C-B249-4751-BD90-D283CDDC06B4}" srcOrd="0" destOrd="0" presId="urn:microsoft.com/office/officeart/2005/8/layout/hierarchy3"/>
    <dgm:cxn modelId="{A49D20ED-B197-4F8C-9D57-0F2AA438880F}" type="presOf" srcId="{26B1C7AF-61D4-4773-B463-C513B3F18F45}" destId="{81931E92-847A-4171-8BD2-61CCEF8D86AE}" srcOrd="0" destOrd="0" presId="urn:microsoft.com/office/officeart/2005/8/layout/hierarchy3"/>
    <dgm:cxn modelId="{ADE7B5DE-5A49-4544-B4D7-CCE4F6C5DFD1}" srcId="{81ADD57E-0CE3-4D1F-96A6-8F59A68280E8}" destId="{54230792-28E2-44BB-B650-59B9E53291EE}" srcOrd="1" destOrd="0" parTransId="{96E3C862-FA24-4E26-975E-3A9F20717717}" sibTransId="{147557E2-F8F4-44BC-B97F-087F7ABD36A9}"/>
    <dgm:cxn modelId="{2F1545C9-C412-4876-841C-C67273A56592}" type="presParOf" srcId="{7F1507B8-13FE-4106-9A7F-62C260A2B193}" destId="{44EDDD1D-4498-43B4-9533-555ACCBB4432}" srcOrd="0" destOrd="0" presId="urn:microsoft.com/office/officeart/2005/8/layout/hierarchy3"/>
    <dgm:cxn modelId="{778226D1-18FA-4A41-BB74-89785DDC8B99}" type="presParOf" srcId="{44EDDD1D-4498-43B4-9533-555ACCBB4432}" destId="{702CF2EA-4809-4AA7-9D9A-0EBDE2E86A9B}" srcOrd="0" destOrd="0" presId="urn:microsoft.com/office/officeart/2005/8/layout/hierarchy3"/>
    <dgm:cxn modelId="{151B1627-AEBE-4FFA-B951-598A2BD8858B}" type="presParOf" srcId="{702CF2EA-4809-4AA7-9D9A-0EBDE2E86A9B}" destId="{81931E92-847A-4171-8BD2-61CCEF8D86AE}" srcOrd="0" destOrd="0" presId="urn:microsoft.com/office/officeart/2005/8/layout/hierarchy3"/>
    <dgm:cxn modelId="{EFCB212C-C7D5-4D8D-A6D5-F5E227F1E053}" type="presParOf" srcId="{702CF2EA-4809-4AA7-9D9A-0EBDE2E86A9B}" destId="{381BCD7D-8271-4DAE-9860-87E9AA738A31}" srcOrd="1" destOrd="0" presId="urn:microsoft.com/office/officeart/2005/8/layout/hierarchy3"/>
    <dgm:cxn modelId="{B16D0824-8992-41CF-AD61-4EFC2104CDA3}" type="presParOf" srcId="{44EDDD1D-4498-43B4-9533-555ACCBB4432}" destId="{D3950EA5-13C0-4C3C-B0D2-B432DECC497C}" srcOrd="1" destOrd="0" presId="urn:microsoft.com/office/officeart/2005/8/layout/hierarchy3"/>
    <dgm:cxn modelId="{BBA9BDA8-3ECA-41F5-80F5-2EDB98AFECFC}" type="presParOf" srcId="{D3950EA5-13C0-4C3C-B0D2-B432DECC497C}" destId="{3240CE0D-5B2D-4F41-B955-561BE331A0B3}" srcOrd="0" destOrd="0" presId="urn:microsoft.com/office/officeart/2005/8/layout/hierarchy3"/>
    <dgm:cxn modelId="{BF23BE18-542E-4D04-A6DA-1FA46E84916E}" type="presParOf" srcId="{D3950EA5-13C0-4C3C-B0D2-B432DECC497C}" destId="{A6403359-987A-4D7E-8BB9-7B5BF7ECD53B}" srcOrd="1" destOrd="0" presId="urn:microsoft.com/office/officeart/2005/8/layout/hierarchy3"/>
    <dgm:cxn modelId="{54A219EF-821F-4DF8-AA3E-B438551ED29A}" type="presParOf" srcId="{D3950EA5-13C0-4C3C-B0D2-B432DECC497C}" destId="{5C6233C9-08D4-49BE-AD22-BB4794DA1525}" srcOrd="2" destOrd="0" presId="urn:microsoft.com/office/officeart/2005/8/layout/hierarchy3"/>
    <dgm:cxn modelId="{F429C45F-B216-429F-8465-FAA28498097F}" type="presParOf" srcId="{D3950EA5-13C0-4C3C-B0D2-B432DECC497C}" destId="{A627927E-F6E9-4149-A478-60C391195415}" srcOrd="3" destOrd="0" presId="urn:microsoft.com/office/officeart/2005/8/layout/hierarchy3"/>
    <dgm:cxn modelId="{1A0E6421-079A-4C45-ADE6-15F838ECD464}" type="presParOf" srcId="{D3950EA5-13C0-4C3C-B0D2-B432DECC497C}" destId="{1D68FBBC-D1BC-41B3-92C7-132EEE9524C8}" srcOrd="4" destOrd="0" presId="urn:microsoft.com/office/officeart/2005/8/layout/hierarchy3"/>
    <dgm:cxn modelId="{4247A6D8-32F4-439E-A5CC-94AB1F7CA49A}" type="presParOf" srcId="{D3950EA5-13C0-4C3C-B0D2-B432DECC497C}" destId="{1712DFC9-99E1-40FB-9383-499135FC6620}" srcOrd="5" destOrd="0" presId="urn:microsoft.com/office/officeart/2005/8/layout/hierarchy3"/>
    <dgm:cxn modelId="{9A5346D0-3623-4E95-9297-7E8B24660B9D}" type="presParOf" srcId="{7F1507B8-13FE-4106-9A7F-62C260A2B193}" destId="{00E77D22-5192-47B2-9796-B74403399FD1}" srcOrd="1" destOrd="0" presId="urn:microsoft.com/office/officeart/2005/8/layout/hierarchy3"/>
    <dgm:cxn modelId="{3358BD6D-0B38-4FCB-B504-F9F3C3463E7F}" type="presParOf" srcId="{00E77D22-5192-47B2-9796-B74403399FD1}" destId="{805D8DD7-5A30-40D1-95E5-AB2D2E18E325}" srcOrd="0" destOrd="0" presId="urn:microsoft.com/office/officeart/2005/8/layout/hierarchy3"/>
    <dgm:cxn modelId="{92B556C3-FD72-454E-8520-E8AED31170B5}" type="presParOf" srcId="{805D8DD7-5A30-40D1-95E5-AB2D2E18E325}" destId="{F19B0814-08EF-4948-B94E-388FDDD6C812}" srcOrd="0" destOrd="0" presId="urn:microsoft.com/office/officeart/2005/8/layout/hierarchy3"/>
    <dgm:cxn modelId="{AAAA0008-0ED0-4423-9E41-BB70CEC4DFCF}" type="presParOf" srcId="{805D8DD7-5A30-40D1-95E5-AB2D2E18E325}" destId="{CEFEC113-8C02-40BE-A1D8-1A10838988E3}" srcOrd="1" destOrd="0" presId="urn:microsoft.com/office/officeart/2005/8/layout/hierarchy3"/>
    <dgm:cxn modelId="{6A4FDE4E-A734-4106-9ABE-314656723573}" type="presParOf" srcId="{00E77D22-5192-47B2-9796-B74403399FD1}" destId="{F2BD340B-C4A7-4DAD-8D8C-1073C9076F5D}" srcOrd="1" destOrd="0" presId="urn:microsoft.com/office/officeart/2005/8/layout/hierarchy3"/>
    <dgm:cxn modelId="{B7B5F69E-4772-4C09-86C4-BDFBF8C3CFEC}" type="presParOf" srcId="{F2BD340B-C4A7-4DAD-8D8C-1073C9076F5D}" destId="{219BCE4E-1863-4A01-BBDB-E69BBC201739}" srcOrd="0" destOrd="0" presId="urn:microsoft.com/office/officeart/2005/8/layout/hierarchy3"/>
    <dgm:cxn modelId="{8BA3E6F9-66C8-4E7A-A3F0-87D71061AA94}" type="presParOf" srcId="{F2BD340B-C4A7-4DAD-8D8C-1073C9076F5D}" destId="{E39CFFCB-653F-4421-B5C8-E0D19F378B4B}" srcOrd="1" destOrd="0" presId="urn:microsoft.com/office/officeart/2005/8/layout/hierarchy3"/>
    <dgm:cxn modelId="{F05EBCF2-3519-4C1C-BFFC-F11A48D0F99B}" type="presParOf" srcId="{F2BD340B-C4A7-4DAD-8D8C-1073C9076F5D}" destId="{93B3277A-F3A3-4BF9-A39C-3FB00FE57E47}" srcOrd="2" destOrd="0" presId="urn:microsoft.com/office/officeart/2005/8/layout/hierarchy3"/>
    <dgm:cxn modelId="{AC71CDCB-6FD9-4DB2-8690-DE63C6B9C8B5}" type="presParOf" srcId="{F2BD340B-C4A7-4DAD-8D8C-1073C9076F5D}" destId="{FB3687C1-3FC8-45FC-BD26-EFEDE6FC153A}" srcOrd="3" destOrd="0" presId="urn:microsoft.com/office/officeart/2005/8/layout/hierarchy3"/>
    <dgm:cxn modelId="{9107B88F-787F-4756-AE57-BB0EA4A0848D}" type="presParOf" srcId="{7F1507B8-13FE-4106-9A7F-62C260A2B193}" destId="{9FECE882-5A39-40C3-8052-A4E95934C290}" srcOrd="2" destOrd="0" presId="urn:microsoft.com/office/officeart/2005/8/layout/hierarchy3"/>
    <dgm:cxn modelId="{8DB5B35E-E2C8-4A7A-A36E-5E1C36B1BEE3}" type="presParOf" srcId="{9FECE882-5A39-40C3-8052-A4E95934C290}" destId="{F2F86EDC-D8DD-4CCE-A0CF-122B11F8321F}" srcOrd="0" destOrd="0" presId="urn:microsoft.com/office/officeart/2005/8/layout/hierarchy3"/>
    <dgm:cxn modelId="{EBA61472-54E6-469E-993A-A5E5253C269F}" type="presParOf" srcId="{F2F86EDC-D8DD-4CCE-A0CF-122B11F8321F}" destId="{095591EA-3655-48D3-B9AB-5A15F1A3A9E0}" srcOrd="0" destOrd="0" presId="urn:microsoft.com/office/officeart/2005/8/layout/hierarchy3"/>
    <dgm:cxn modelId="{0C0625DF-F4CA-42A0-A6F9-E93FE92F9F48}" type="presParOf" srcId="{F2F86EDC-D8DD-4CCE-A0CF-122B11F8321F}" destId="{EB14E94D-11D9-476B-B4F1-CC681F5C6F60}" srcOrd="1" destOrd="0" presId="urn:microsoft.com/office/officeart/2005/8/layout/hierarchy3"/>
    <dgm:cxn modelId="{594EA80C-3F16-4E3E-8CE8-F0DEE96F87CB}" type="presParOf" srcId="{9FECE882-5A39-40C3-8052-A4E95934C290}" destId="{3085E927-4EC1-4732-B496-318392759205}" srcOrd="1" destOrd="0" presId="urn:microsoft.com/office/officeart/2005/8/layout/hierarchy3"/>
    <dgm:cxn modelId="{9687CB31-E972-4D91-A846-5FC110075059}" type="presParOf" srcId="{3085E927-4EC1-4732-B496-318392759205}" destId="{0D27A3DA-0B10-4998-BEF1-D6F806F68322}" srcOrd="0" destOrd="0" presId="urn:microsoft.com/office/officeart/2005/8/layout/hierarchy3"/>
    <dgm:cxn modelId="{25A4F7DB-6636-4A0B-AD3B-DE8CF60A65D2}" type="presParOf" srcId="{3085E927-4EC1-4732-B496-318392759205}" destId="{EF4FCA01-DAA4-45D3-9409-A81D1566EE03}" srcOrd="1" destOrd="0" presId="urn:microsoft.com/office/officeart/2005/8/layout/hierarchy3"/>
    <dgm:cxn modelId="{6A0CEA96-879D-4574-9167-661BAFC727F6}" type="presParOf" srcId="{7F1507B8-13FE-4106-9A7F-62C260A2B193}" destId="{1852A781-159C-43EE-BD54-46CB9B3CF909}" srcOrd="3" destOrd="0" presId="urn:microsoft.com/office/officeart/2005/8/layout/hierarchy3"/>
    <dgm:cxn modelId="{F8B09440-F24E-4480-8A65-7A1517435DE4}" type="presParOf" srcId="{1852A781-159C-43EE-BD54-46CB9B3CF909}" destId="{53D6A813-3521-4512-8F52-251DDE82B5F4}" srcOrd="0" destOrd="0" presId="urn:microsoft.com/office/officeart/2005/8/layout/hierarchy3"/>
    <dgm:cxn modelId="{481B747A-6CA4-406D-8FEA-961FDA41745C}" type="presParOf" srcId="{53D6A813-3521-4512-8F52-251DDE82B5F4}" destId="{2E206477-DC76-4C88-9AFB-75710B720DE4}" srcOrd="0" destOrd="0" presId="urn:microsoft.com/office/officeart/2005/8/layout/hierarchy3"/>
    <dgm:cxn modelId="{B76545A4-88BD-48FD-B869-3B05894D8D4C}" type="presParOf" srcId="{53D6A813-3521-4512-8F52-251DDE82B5F4}" destId="{C65DB555-6A29-4283-B9B5-0867AAA5A46C}" srcOrd="1" destOrd="0" presId="urn:microsoft.com/office/officeart/2005/8/layout/hierarchy3"/>
    <dgm:cxn modelId="{E6171F08-3F67-4CF7-AF3A-12AA67E82B67}" type="presParOf" srcId="{1852A781-159C-43EE-BD54-46CB9B3CF909}" destId="{F7C46A59-1692-4B9C-B50A-76606FC78633}" srcOrd="1" destOrd="0" presId="urn:microsoft.com/office/officeart/2005/8/layout/hierarchy3"/>
    <dgm:cxn modelId="{5D3F3C21-E2FF-464B-92F7-139749DA65F2}" type="presParOf" srcId="{F7C46A59-1692-4B9C-B50A-76606FC78633}" destId="{A6F4E0D2-CB7B-4AD9-B1A9-CB5B448A2F87}" srcOrd="0" destOrd="0" presId="urn:microsoft.com/office/officeart/2005/8/layout/hierarchy3"/>
    <dgm:cxn modelId="{8A7D70A4-ED37-42A0-B310-F51E54376A93}" type="presParOf" srcId="{F7C46A59-1692-4B9C-B50A-76606FC78633}" destId="{D3465AD0-1964-437A-AE62-F56EE23A0D78}" srcOrd="1" destOrd="0" presId="urn:microsoft.com/office/officeart/2005/8/layout/hierarchy3"/>
    <dgm:cxn modelId="{17919513-7C53-425B-AA34-9D550A899C61}" type="presParOf" srcId="{F7C46A59-1692-4B9C-B50A-76606FC78633}" destId="{CC3344C9-4DC7-44B6-B0A2-04BC3836A360}" srcOrd="2" destOrd="0" presId="urn:microsoft.com/office/officeart/2005/8/layout/hierarchy3"/>
    <dgm:cxn modelId="{936C502C-94C4-4631-A5A2-B92F2A811E30}" type="presParOf" srcId="{F7C46A59-1692-4B9C-B50A-76606FC78633}" destId="{6DF41465-EA67-46FC-9986-2C0ED444A87E}" srcOrd="3" destOrd="0" presId="urn:microsoft.com/office/officeart/2005/8/layout/hierarchy3"/>
    <dgm:cxn modelId="{0DFB07FD-415B-48B1-9CBC-7FDDFF8A23E7}" type="presParOf" srcId="{F7C46A59-1692-4B9C-B50A-76606FC78633}" destId="{BFEBEAB9-9F1D-4AD0-A40E-E25FE422CF0E}" srcOrd="4" destOrd="0" presId="urn:microsoft.com/office/officeart/2005/8/layout/hierarchy3"/>
    <dgm:cxn modelId="{1A0333D8-4106-4628-BD8A-9659CC15411D}" type="presParOf" srcId="{F7C46A59-1692-4B9C-B50A-76606FC78633}" destId="{563332E1-35F5-411D-B3FC-6AF165A5941A}" srcOrd="5" destOrd="0" presId="urn:microsoft.com/office/officeart/2005/8/layout/hierarchy3"/>
    <dgm:cxn modelId="{F8C14D77-D561-4298-9D9E-8C5AA222A21C}" type="presParOf" srcId="{7F1507B8-13FE-4106-9A7F-62C260A2B193}" destId="{960DFA2E-AA39-4602-83C5-37B9EAE0E8FD}" srcOrd="4" destOrd="0" presId="urn:microsoft.com/office/officeart/2005/8/layout/hierarchy3"/>
    <dgm:cxn modelId="{732AE9D7-D830-4AA2-9E36-3472FAC632AF}" type="presParOf" srcId="{960DFA2E-AA39-4602-83C5-37B9EAE0E8FD}" destId="{F99D146F-BDCE-44C3-A9F8-22892228F34E}" srcOrd="0" destOrd="0" presId="urn:microsoft.com/office/officeart/2005/8/layout/hierarchy3"/>
    <dgm:cxn modelId="{824C8FB9-91CE-4C7C-A830-5615F7E41A52}" type="presParOf" srcId="{F99D146F-BDCE-44C3-A9F8-22892228F34E}" destId="{F6287F44-7FAE-4D62-B574-A32225CCC090}" srcOrd="0" destOrd="0" presId="urn:microsoft.com/office/officeart/2005/8/layout/hierarchy3"/>
    <dgm:cxn modelId="{2E97D427-3878-47DF-A3C9-D9E32C172D55}" type="presParOf" srcId="{F99D146F-BDCE-44C3-A9F8-22892228F34E}" destId="{F387B9FB-A388-47D4-B1F2-C001ED609C83}" srcOrd="1" destOrd="0" presId="urn:microsoft.com/office/officeart/2005/8/layout/hierarchy3"/>
    <dgm:cxn modelId="{37DEED39-5839-479D-A404-332B1FBAA0B5}" type="presParOf" srcId="{960DFA2E-AA39-4602-83C5-37B9EAE0E8FD}" destId="{21BA6603-71B2-498F-8F6E-91ECA49E2FC6}" srcOrd="1" destOrd="0" presId="urn:microsoft.com/office/officeart/2005/8/layout/hierarchy3"/>
    <dgm:cxn modelId="{5841A2A3-2AF0-404C-90EA-AE67A4E873CF}" type="presParOf" srcId="{21BA6603-71B2-498F-8F6E-91ECA49E2FC6}" destId="{AA46F499-E84F-4636-9E29-452333A3C4E3}" srcOrd="0" destOrd="0" presId="urn:microsoft.com/office/officeart/2005/8/layout/hierarchy3"/>
    <dgm:cxn modelId="{18E5CEBF-6527-4217-B2D9-04DD915C888E}" type="presParOf" srcId="{21BA6603-71B2-498F-8F6E-91ECA49E2FC6}" destId="{8EDD6FF3-8936-4279-B5D3-8AB89984AF7B}" srcOrd="1" destOrd="0" presId="urn:microsoft.com/office/officeart/2005/8/layout/hierarchy3"/>
    <dgm:cxn modelId="{F7D79D4D-CEE3-4FF0-A09E-8398B401015B}" type="presParOf" srcId="{21BA6603-71B2-498F-8F6E-91ECA49E2FC6}" destId="{A95AEECA-9915-42B8-B103-F20375AE1062}" srcOrd="2" destOrd="0" presId="urn:microsoft.com/office/officeart/2005/8/layout/hierarchy3"/>
    <dgm:cxn modelId="{1BBC3484-8FE0-4F59-9353-6554C89DFEBB}" type="presParOf" srcId="{21BA6603-71B2-498F-8F6E-91ECA49E2FC6}" destId="{558C598C-B249-4751-BD90-D283CDDC06B4}" srcOrd="3" destOrd="0" presId="urn:microsoft.com/office/officeart/2005/8/layout/hierarchy3"/>
    <dgm:cxn modelId="{67AB6C96-9979-4F20-AB78-3CB734F5880E}" type="presParOf" srcId="{21BA6603-71B2-498F-8F6E-91ECA49E2FC6}" destId="{A4449032-E2A4-490D-9F96-421B26F13C3B}" srcOrd="4" destOrd="0" presId="urn:microsoft.com/office/officeart/2005/8/layout/hierarchy3"/>
    <dgm:cxn modelId="{3A8A7439-F152-477C-BB15-83EC9AFD3362}" type="presParOf" srcId="{21BA6603-71B2-498F-8F6E-91ECA49E2FC6}" destId="{71DCBCC3-5F70-416B-B5FF-E6A8536E71D1}" srcOrd="5" destOrd="0" presId="urn:microsoft.com/office/officeart/2005/8/layout/hierarchy3"/>
    <dgm:cxn modelId="{1A562207-5EAC-417F-AE50-44F8E0381D31}" type="presParOf" srcId="{7F1507B8-13FE-4106-9A7F-62C260A2B193}" destId="{580F5CF3-ACA3-4A47-A614-DACAED4BDEF9}" srcOrd="5" destOrd="0" presId="urn:microsoft.com/office/officeart/2005/8/layout/hierarchy3"/>
    <dgm:cxn modelId="{09038264-0EF9-40D1-9B8B-47E63C674320}" type="presParOf" srcId="{580F5CF3-ACA3-4A47-A614-DACAED4BDEF9}" destId="{B1785E56-8B6A-4DAB-9B8E-4BBED6061225}" srcOrd="0" destOrd="0" presId="urn:microsoft.com/office/officeart/2005/8/layout/hierarchy3"/>
    <dgm:cxn modelId="{C74E6A28-137D-488D-A235-85F828B2C53E}" type="presParOf" srcId="{B1785E56-8B6A-4DAB-9B8E-4BBED6061225}" destId="{4D7E399E-7165-4C9F-AF2E-895F64CF3B06}" srcOrd="0" destOrd="0" presId="urn:microsoft.com/office/officeart/2005/8/layout/hierarchy3"/>
    <dgm:cxn modelId="{15278407-3F70-4B63-BDBB-50EB4561A741}" type="presParOf" srcId="{B1785E56-8B6A-4DAB-9B8E-4BBED6061225}" destId="{9F5228F2-3F5B-401A-BE81-75BF1498A052}" srcOrd="1" destOrd="0" presId="urn:microsoft.com/office/officeart/2005/8/layout/hierarchy3"/>
    <dgm:cxn modelId="{2C1427E3-808F-4E5B-8818-C3A94BD3D91D}" type="presParOf" srcId="{580F5CF3-ACA3-4A47-A614-DACAED4BDEF9}" destId="{DDEE32A8-E2B5-44D4-A87D-295AC3D32928}" srcOrd="1" destOrd="0" presId="urn:microsoft.com/office/officeart/2005/8/layout/hierarchy3"/>
    <dgm:cxn modelId="{038A5BF1-9A5F-4BED-814B-AC9B4A43FC08}" type="presParOf" srcId="{DDEE32A8-E2B5-44D4-A87D-295AC3D32928}" destId="{88C2BCB2-443F-4B1F-BD97-1FA9D0F4D9D2}" srcOrd="0" destOrd="0" presId="urn:microsoft.com/office/officeart/2005/8/layout/hierarchy3"/>
    <dgm:cxn modelId="{A0F1EEB0-C62B-48B5-BF6F-FF307AAEEC18}" type="presParOf" srcId="{DDEE32A8-E2B5-44D4-A87D-295AC3D32928}" destId="{3C642F61-8210-4089-BCA4-888FFA00C478}" srcOrd="1" destOrd="0" presId="urn:microsoft.com/office/officeart/2005/8/layout/hierarchy3"/>
    <dgm:cxn modelId="{9E86F319-A194-454D-B880-C75F77E2EACB}" type="presParOf" srcId="{DDEE32A8-E2B5-44D4-A87D-295AC3D32928}" destId="{17511ABC-D61C-46CF-99C8-8B724F6D8CBF}" srcOrd="2" destOrd="0" presId="urn:microsoft.com/office/officeart/2005/8/layout/hierarchy3"/>
    <dgm:cxn modelId="{D6062A81-D1F2-4172-A018-9D6E266FDD3A}" type="presParOf" srcId="{DDEE32A8-E2B5-44D4-A87D-295AC3D32928}" destId="{CF7206A3-05FF-4A30-B2EA-3295414D6A2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1275D3-F474-445E-91D8-84F5F11C4B84}">
      <dsp:nvSpPr>
        <dsp:cNvPr id="0" name=""/>
        <dsp:cNvSpPr/>
      </dsp:nvSpPr>
      <dsp:spPr>
        <a:xfrm>
          <a:off x="0" y="0"/>
          <a:ext cx="2535858" cy="253585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E4B0FE-6A58-4F48-82B4-2445DDAB5FC1}">
      <dsp:nvSpPr>
        <dsp:cNvPr id="0" name=""/>
        <dsp:cNvSpPr/>
      </dsp:nvSpPr>
      <dsp:spPr>
        <a:xfrm>
          <a:off x="240906" y="241005"/>
          <a:ext cx="988984" cy="988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dirty="0" smtClean="0"/>
            <a:t>2,4 milliárd Ft EU támogatás, 1,9 milliárd Ft saját forrás </a:t>
          </a:r>
          <a:endParaRPr lang="hu-HU" sz="1100" kern="1200" dirty="0"/>
        </a:p>
      </dsp:txBody>
      <dsp:txXfrm>
        <a:off x="289184" y="289283"/>
        <a:ext cx="892428" cy="892428"/>
      </dsp:txXfrm>
    </dsp:sp>
    <dsp:sp modelId="{9E2A8B52-08E1-4433-BE9F-447D4BF022A5}">
      <dsp:nvSpPr>
        <dsp:cNvPr id="0" name=""/>
        <dsp:cNvSpPr/>
      </dsp:nvSpPr>
      <dsp:spPr>
        <a:xfrm>
          <a:off x="1305966" y="241005"/>
          <a:ext cx="988984" cy="988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dirty="0" smtClean="0"/>
            <a:t>100 fő feletti projekt team</a:t>
          </a:r>
          <a:endParaRPr lang="hu-HU" sz="1100" kern="1200" dirty="0"/>
        </a:p>
      </dsp:txBody>
      <dsp:txXfrm>
        <a:off x="1354244" y="289283"/>
        <a:ext cx="892428" cy="892428"/>
      </dsp:txXfrm>
    </dsp:sp>
    <dsp:sp modelId="{3E0FCA3A-62BE-401D-9905-765D504F05F2}">
      <dsp:nvSpPr>
        <dsp:cNvPr id="0" name=""/>
        <dsp:cNvSpPr/>
      </dsp:nvSpPr>
      <dsp:spPr>
        <a:xfrm>
          <a:off x="240906" y="1306065"/>
          <a:ext cx="988984" cy="988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dirty="0" smtClean="0"/>
            <a:t>Több, mint 30 beszerzési eljárás </a:t>
          </a:r>
          <a:endParaRPr lang="hu-HU" sz="1100" kern="1200" dirty="0"/>
        </a:p>
      </dsp:txBody>
      <dsp:txXfrm>
        <a:off x="289184" y="1354343"/>
        <a:ext cx="892428" cy="892428"/>
      </dsp:txXfrm>
    </dsp:sp>
    <dsp:sp modelId="{4506C84C-FC1A-468E-BBEE-4207EDE174E8}">
      <dsp:nvSpPr>
        <dsp:cNvPr id="0" name=""/>
        <dsp:cNvSpPr/>
      </dsp:nvSpPr>
      <dsp:spPr>
        <a:xfrm>
          <a:off x="1305966" y="1306065"/>
          <a:ext cx="988984" cy="988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dirty="0" smtClean="0"/>
            <a:t>Közel 150 technológiai főfolyamat átdolgozása  </a:t>
          </a:r>
          <a:endParaRPr lang="hu-HU" sz="1100" kern="1200" dirty="0"/>
        </a:p>
      </dsp:txBody>
      <dsp:txXfrm>
        <a:off x="1354244" y="1354343"/>
        <a:ext cx="892428" cy="8924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5E4E4-5339-4DDA-8BC0-DE6FEFCA78DB}">
      <dsp:nvSpPr>
        <dsp:cNvPr id="0" name=""/>
        <dsp:cNvSpPr/>
      </dsp:nvSpPr>
      <dsp:spPr>
        <a:xfrm>
          <a:off x="1785" y="848770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Aláírt megkezdhető TSZ 2017.02.28.</a:t>
          </a:r>
          <a:endParaRPr lang="hu-HU" sz="1300" kern="1200" dirty="0"/>
        </a:p>
      </dsp:txBody>
      <dsp:txXfrm>
        <a:off x="436958" y="848770"/>
        <a:ext cx="1305521" cy="870346"/>
      </dsp:txXfrm>
    </dsp:sp>
    <dsp:sp modelId="{198EDF2B-EF00-4AD3-9AE7-02498F28F5B8}">
      <dsp:nvSpPr>
        <dsp:cNvPr id="0" name=""/>
        <dsp:cNvSpPr/>
      </dsp:nvSpPr>
      <dsp:spPr>
        <a:xfrm>
          <a:off x="1960066" y="848770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Közbeszerzések 2017.03.01-11.01.</a:t>
          </a:r>
          <a:endParaRPr lang="hu-HU" sz="1300" kern="1200" dirty="0"/>
        </a:p>
      </dsp:txBody>
      <dsp:txXfrm>
        <a:off x="2395239" y="848770"/>
        <a:ext cx="1305521" cy="870346"/>
      </dsp:txXfrm>
    </dsp:sp>
    <dsp:sp modelId="{90994D84-917A-44EA-8861-160C6B29812F}">
      <dsp:nvSpPr>
        <dsp:cNvPr id="0" name=""/>
        <dsp:cNvSpPr/>
      </dsp:nvSpPr>
      <dsp:spPr>
        <a:xfrm>
          <a:off x="3918346" y="848770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err="1" smtClean="0"/>
            <a:t>Core</a:t>
          </a:r>
          <a:r>
            <a:rPr lang="hu-HU" sz="1300" kern="1200" dirty="0" smtClean="0"/>
            <a:t> fejlesztések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300" kern="1200" dirty="0" smtClean="0"/>
            <a:t>2017.07-2018.06.</a:t>
          </a:r>
          <a:endParaRPr lang="hu-HU" sz="1300" kern="1200" dirty="0"/>
        </a:p>
      </dsp:txBody>
      <dsp:txXfrm>
        <a:off x="4353519" y="848770"/>
        <a:ext cx="1305521" cy="8703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31E92-847A-4171-8BD2-61CCEF8D86AE}">
      <dsp:nvSpPr>
        <dsp:cNvPr id="0" name=""/>
        <dsp:cNvSpPr/>
      </dsp:nvSpPr>
      <dsp:spPr>
        <a:xfrm>
          <a:off x="7305" y="646291"/>
          <a:ext cx="1177163" cy="588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b="1" kern="1200" dirty="0" smtClean="0"/>
            <a:t>Elektronikus irat hiteles papíralapú irattá alakítása</a:t>
          </a:r>
          <a:endParaRPr lang="hu-HU" sz="1000" kern="1200" dirty="0"/>
        </a:p>
      </dsp:txBody>
      <dsp:txXfrm>
        <a:off x="24544" y="663530"/>
        <a:ext cx="1142685" cy="554103"/>
      </dsp:txXfrm>
    </dsp:sp>
    <dsp:sp modelId="{3240CE0D-5B2D-4F41-B955-561BE331A0B3}">
      <dsp:nvSpPr>
        <dsp:cNvPr id="0" name=""/>
        <dsp:cNvSpPr/>
      </dsp:nvSpPr>
      <dsp:spPr>
        <a:xfrm>
          <a:off x="125021" y="1234873"/>
          <a:ext cx="117716" cy="441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436"/>
              </a:lnTo>
              <a:lnTo>
                <a:pt x="117716" y="4414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03359-987A-4D7E-8BB9-7B5BF7ECD53B}">
      <dsp:nvSpPr>
        <dsp:cNvPr id="0" name=""/>
        <dsp:cNvSpPr/>
      </dsp:nvSpPr>
      <dsp:spPr>
        <a:xfrm>
          <a:off x="242737" y="1382018"/>
          <a:ext cx="941730" cy="588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Hibrid kézbesítésben</a:t>
          </a:r>
          <a:endParaRPr lang="hu-HU" sz="1000" kern="1200" dirty="0"/>
        </a:p>
      </dsp:txBody>
      <dsp:txXfrm>
        <a:off x="259976" y="1399257"/>
        <a:ext cx="907252" cy="554103"/>
      </dsp:txXfrm>
    </dsp:sp>
    <dsp:sp modelId="{5C6233C9-08D4-49BE-AD22-BB4794DA1525}">
      <dsp:nvSpPr>
        <dsp:cNvPr id="0" name=""/>
        <dsp:cNvSpPr/>
      </dsp:nvSpPr>
      <dsp:spPr>
        <a:xfrm>
          <a:off x="125021" y="1234873"/>
          <a:ext cx="117716" cy="1177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163"/>
              </a:lnTo>
              <a:lnTo>
                <a:pt x="117716" y="1177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27927E-F6E9-4149-A478-60C391195415}">
      <dsp:nvSpPr>
        <dsp:cNvPr id="0" name=""/>
        <dsp:cNvSpPr/>
      </dsp:nvSpPr>
      <dsp:spPr>
        <a:xfrm>
          <a:off x="242737" y="2117745"/>
          <a:ext cx="941730" cy="588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Elektronikus feladójegyzék kezelése</a:t>
          </a:r>
          <a:endParaRPr lang="hu-HU" sz="1000" kern="1200" dirty="0"/>
        </a:p>
      </dsp:txBody>
      <dsp:txXfrm>
        <a:off x="259976" y="2134984"/>
        <a:ext cx="907252" cy="554103"/>
      </dsp:txXfrm>
    </dsp:sp>
    <dsp:sp modelId="{1D68FBBC-D1BC-41B3-92C7-132EEE9524C8}">
      <dsp:nvSpPr>
        <dsp:cNvPr id="0" name=""/>
        <dsp:cNvSpPr/>
      </dsp:nvSpPr>
      <dsp:spPr>
        <a:xfrm>
          <a:off x="125021" y="1234873"/>
          <a:ext cx="117716" cy="22150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5085"/>
              </a:lnTo>
              <a:lnTo>
                <a:pt x="117716" y="22150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2DFC9-99E1-40FB-9383-499135FC6620}">
      <dsp:nvSpPr>
        <dsp:cNvPr id="0" name=""/>
        <dsp:cNvSpPr/>
      </dsp:nvSpPr>
      <dsp:spPr>
        <a:xfrm>
          <a:off x="242737" y="2853472"/>
          <a:ext cx="941730" cy="1192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Papír alapú kézbesítési elismervények elektronikusból (ügyfél igényre)</a:t>
          </a:r>
          <a:endParaRPr lang="hu-HU" sz="1000" kern="1200" dirty="0"/>
        </a:p>
      </dsp:txBody>
      <dsp:txXfrm>
        <a:off x="270319" y="2881054"/>
        <a:ext cx="886566" cy="1137808"/>
      </dsp:txXfrm>
    </dsp:sp>
    <dsp:sp modelId="{F19B0814-08EF-4948-B94E-388FDDD6C812}">
      <dsp:nvSpPr>
        <dsp:cNvPr id="0" name=""/>
        <dsp:cNvSpPr/>
      </dsp:nvSpPr>
      <dsp:spPr>
        <a:xfrm>
          <a:off x="1478759" y="646291"/>
          <a:ext cx="1177163" cy="588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b="1" kern="1200" dirty="0" smtClean="0"/>
            <a:t>Iratérvényességi nyilvántartás </a:t>
          </a:r>
          <a:endParaRPr lang="hu-HU" sz="1000" kern="1200" dirty="0"/>
        </a:p>
      </dsp:txBody>
      <dsp:txXfrm>
        <a:off x="1495998" y="663530"/>
        <a:ext cx="1142685" cy="554103"/>
      </dsp:txXfrm>
    </dsp:sp>
    <dsp:sp modelId="{219BCE4E-1863-4A01-BBDB-E69BBC201739}">
      <dsp:nvSpPr>
        <dsp:cNvPr id="0" name=""/>
        <dsp:cNvSpPr/>
      </dsp:nvSpPr>
      <dsp:spPr>
        <a:xfrm>
          <a:off x="1596475" y="1234873"/>
          <a:ext cx="117716" cy="441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436"/>
              </a:lnTo>
              <a:lnTo>
                <a:pt x="117716" y="4414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CFFCB-653F-4421-B5C8-E0D19F378B4B}">
      <dsp:nvSpPr>
        <dsp:cNvPr id="0" name=""/>
        <dsp:cNvSpPr/>
      </dsp:nvSpPr>
      <dsp:spPr>
        <a:xfrm>
          <a:off x="1714191" y="1382018"/>
          <a:ext cx="941730" cy="588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Hibriddel kapcsolat</a:t>
          </a:r>
          <a:endParaRPr lang="hu-HU" sz="1000" kern="1200" dirty="0"/>
        </a:p>
      </dsp:txBody>
      <dsp:txXfrm>
        <a:off x="1731430" y="1399257"/>
        <a:ext cx="907252" cy="554103"/>
      </dsp:txXfrm>
    </dsp:sp>
    <dsp:sp modelId="{93B3277A-F3A3-4BF9-A39C-3FB00FE57E47}">
      <dsp:nvSpPr>
        <dsp:cNvPr id="0" name=""/>
        <dsp:cNvSpPr/>
      </dsp:nvSpPr>
      <dsp:spPr>
        <a:xfrm>
          <a:off x="1596475" y="1234873"/>
          <a:ext cx="117716" cy="1177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163"/>
              </a:lnTo>
              <a:lnTo>
                <a:pt x="117716" y="1177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3687C1-3FC8-45FC-BD26-EFEDE6FC153A}">
      <dsp:nvSpPr>
        <dsp:cNvPr id="0" name=""/>
        <dsp:cNvSpPr/>
      </dsp:nvSpPr>
      <dsp:spPr>
        <a:xfrm>
          <a:off x="1714191" y="2117745"/>
          <a:ext cx="941730" cy="588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Konverziók bekerülnek a </a:t>
          </a:r>
          <a:r>
            <a:rPr lang="hu-HU" sz="1000" kern="1200" dirty="0" err="1" smtClean="0"/>
            <a:t>nyilv-ba</a:t>
          </a:r>
          <a:endParaRPr lang="hu-HU" sz="1000" kern="1200" dirty="0"/>
        </a:p>
      </dsp:txBody>
      <dsp:txXfrm>
        <a:off x="1731430" y="2134984"/>
        <a:ext cx="907252" cy="554103"/>
      </dsp:txXfrm>
    </dsp:sp>
    <dsp:sp modelId="{095591EA-3655-48D3-B9AB-5A15F1A3A9E0}">
      <dsp:nvSpPr>
        <dsp:cNvPr id="0" name=""/>
        <dsp:cNvSpPr/>
      </dsp:nvSpPr>
      <dsp:spPr>
        <a:xfrm>
          <a:off x="2950212" y="646291"/>
          <a:ext cx="1177163" cy="7293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b="1" kern="1200" dirty="0" smtClean="0"/>
            <a:t>Hitelesítés-szolgáltatás, Központi azonosítási ügynök</a:t>
          </a:r>
          <a:endParaRPr lang="hu-HU" sz="1000" kern="1200" dirty="0"/>
        </a:p>
      </dsp:txBody>
      <dsp:txXfrm>
        <a:off x="2971575" y="667654"/>
        <a:ext cx="1134437" cy="686644"/>
      </dsp:txXfrm>
    </dsp:sp>
    <dsp:sp modelId="{0D27A3DA-0B10-4998-BEF1-D6F806F68322}">
      <dsp:nvSpPr>
        <dsp:cNvPr id="0" name=""/>
        <dsp:cNvSpPr/>
      </dsp:nvSpPr>
      <dsp:spPr>
        <a:xfrm>
          <a:off x="3067929" y="1375662"/>
          <a:ext cx="117716" cy="441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436"/>
              </a:lnTo>
              <a:lnTo>
                <a:pt x="117716" y="4414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4FCA01-DAA4-45D3-9409-A81D1566EE03}">
      <dsp:nvSpPr>
        <dsp:cNvPr id="0" name=""/>
        <dsp:cNvSpPr/>
      </dsp:nvSpPr>
      <dsp:spPr>
        <a:xfrm>
          <a:off x="3185645" y="1522807"/>
          <a:ext cx="941730" cy="588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Közvetetten, mint előfeltétel szolgáltatások eléréséhez</a:t>
          </a:r>
          <a:endParaRPr lang="hu-HU" sz="1000" kern="1200" dirty="0"/>
        </a:p>
      </dsp:txBody>
      <dsp:txXfrm>
        <a:off x="3202884" y="1540046"/>
        <a:ext cx="907252" cy="554103"/>
      </dsp:txXfrm>
    </dsp:sp>
    <dsp:sp modelId="{2E206477-DC76-4C88-9AFB-75710B720DE4}">
      <dsp:nvSpPr>
        <dsp:cNvPr id="0" name=""/>
        <dsp:cNvSpPr/>
      </dsp:nvSpPr>
      <dsp:spPr>
        <a:xfrm>
          <a:off x="4421666" y="646291"/>
          <a:ext cx="1177163" cy="588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b="1" kern="1200" dirty="0" smtClean="0"/>
            <a:t>Személyre szabott ügyintézési felület</a:t>
          </a:r>
          <a:endParaRPr lang="hu-HU" sz="1000" kern="1200" dirty="0"/>
        </a:p>
      </dsp:txBody>
      <dsp:txXfrm>
        <a:off x="4438905" y="663530"/>
        <a:ext cx="1142685" cy="554103"/>
      </dsp:txXfrm>
    </dsp:sp>
    <dsp:sp modelId="{A6F4E0D2-CB7B-4AD9-B1A9-CB5B448A2F87}">
      <dsp:nvSpPr>
        <dsp:cNvPr id="0" name=""/>
        <dsp:cNvSpPr/>
      </dsp:nvSpPr>
      <dsp:spPr>
        <a:xfrm>
          <a:off x="4539383" y="1234873"/>
          <a:ext cx="117716" cy="441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436"/>
              </a:lnTo>
              <a:lnTo>
                <a:pt x="117716" y="4414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465AD0-1964-437A-AE62-F56EE23A0D78}">
      <dsp:nvSpPr>
        <dsp:cNvPr id="0" name=""/>
        <dsp:cNvSpPr/>
      </dsp:nvSpPr>
      <dsp:spPr>
        <a:xfrm>
          <a:off x="4657099" y="1382018"/>
          <a:ext cx="941730" cy="588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elektronikus </a:t>
          </a:r>
          <a:r>
            <a:rPr lang="hu-HU" sz="1000" kern="1200" dirty="0" smtClean="0"/>
            <a:t>életút követési </a:t>
          </a:r>
          <a:r>
            <a:rPr lang="hu-HU" sz="1000" kern="1200" dirty="0" smtClean="0"/>
            <a:t>információk</a:t>
          </a:r>
          <a:endParaRPr lang="hu-HU" sz="1000" kern="1200" dirty="0"/>
        </a:p>
      </dsp:txBody>
      <dsp:txXfrm>
        <a:off x="4674338" y="1399257"/>
        <a:ext cx="907252" cy="554103"/>
      </dsp:txXfrm>
    </dsp:sp>
    <dsp:sp modelId="{CC3344C9-4DC7-44B6-B0A2-04BC3836A360}">
      <dsp:nvSpPr>
        <dsp:cNvPr id="0" name=""/>
        <dsp:cNvSpPr/>
      </dsp:nvSpPr>
      <dsp:spPr>
        <a:xfrm>
          <a:off x="4539383" y="1234873"/>
          <a:ext cx="117716" cy="1294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4926"/>
              </a:lnTo>
              <a:lnTo>
                <a:pt x="117716" y="1294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F41465-EA67-46FC-9986-2C0ED444A87E}">
      <dsp:nvSpPr>
        <dsp:cNvPr id="0" name=""/>
        <dsp:cNvSpPr/>
      </dsp:nvSpPr>
      <dsp:spPr>
        <a:xfrm>
          <a:off x="4657099" y="2117745"/>
          <a:ext cx="941730" cy="824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hivatalos iratok és egyéb könyvelt küldemények státuszáról</a:t>
          </a:r>
          <a:endParaRPr lang="hu-HU" sz="1000" kern="1200" dirty="0"/>
        </a:p>
      </dsp:txBody>
      <dsp:txXfrm>
        <a:off x="4681236" y="2141882"/>
        <a:ext cx="893456" cy="775834"/>
      </dsp:txXfrm>
    </dsp:sp>
    <dsp:sp modelId="{BFEBEAB9-9F1D-4AD0-A40E-E25FE422CF0E}">
      <dsp:nvSpPr>
        <dsp:cNvPr id="0" name=""/>
        <dsp:cNvSpPr/>
      </dsp:nvSpPr>
      <dsp:spPr>
        <a:xfrm>
          <a:off x="4539383" y="1234873"/>
          <a:ext cx="121228" cy="2263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3049"/>
              </a:lnTo>
              <a:lnTo>
                <a:pt x="121228" y="22630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3332E1-35F5-411D-B3FC-6AF165A5941A}">
      <dsp:nvSpPr>
        <dsp:cNvPr id="0" name=""/>
        <dsp:cNvSpPr/>
      </dsp:nvSpPr>
      <dsp:spPr>
        <a:xfrm>
          <a:off x="4660612" y="3203631"/>
          <a:ext cx="941730" cy="588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err="1" smtClean="0"/>
            <a:t>Posta.hu</a:t>
          </a:r>
          <a:r>
            <a:rPr lang="hu-HU" sz="1000" kern="1200" dirty="0" smtClean="0"/>
            <a:t> alternatíva</a:t>
          </a:r>
          <a:endParaRPr lang="hu-HU" sz="1000" kern="1200" dirty="0"/>
        </a:p>
      </dsp:txBody>
      <dsp:txXfrm>
        <a:off x="4677851" y="3220870"/>
        <a:ext cx="907252" cy="554103"/>
      </dsp:txXfrm>
    </dsp:sp>
    <dsp:sp modelId="{F6287F44-7FAE-4D62-B574-A32225CCC090}">
      <dsp:nvSpPr>
        <dsp:cNvPr id="0" name=""/>
        <dsp:cNvSpPr/>
      </dsp:nvSpPr>
      <dsp:spPr>
        <a:xfrm>
          <a:off x="5893120" y="646291"/>
          <a:ext cx="1177163" cy="588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Rendelkezési nyilvántartás</a:t>
          </a:r>
          <a:endParaRPr lang="hu-HU" sz="1000" kern="1200" dirty="0"/>
        </a:p>
      </dsp:txBody>
      <dsp:txXfrm>
        <a:off x="5910359" y="663530"/>
        <a:ext cx="1142685" cy="554103"/>
      </dsp:txXfrm>
    </dsp:sp>
    <dsp:sp modelId="{AA46F499-E84F-4636-9E29-452333A3C4E3}">
      <dsp:nvSpPr>
        <dsp:cNvPr id="0" name=""/>
        <dsp:cNvSpPr/>
      </dsp:nvSpPr>
      <dsp:spPr>
        <a:xfrm>
          <a:off x="6010837" y="1234873"/>
          <a:ext cx="117716" cy="573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066"/>
              </a:lnTo>
              <a:lnTo>
                <a:pt x="117716" y="573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DD6FF3-8936-4279-B5D3-8AB89984AF7B}">
      <dsp:nvSpPr>
        <dsp:cNvPr id="0" name=""/>
        <dsp:cNvSpPr/>
      </dsp:nvSpPr>
      <dsp:spPr>
        <a:xfrm>
          <a:off x="6128553" y="1382018"/>
          <a:ext cx="941730" cy="8518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Postai meghatalmazások elektronikus kezelése</a:t>
          </a:r>
          <a:endParaRPr lang="hu-HU" sz="1000" kern="1200" dirty="0"/>
        </a:p>
      </dsp:txBody>
      <dsp:txXfrm>
        <a:off x="6153503" y="1406968"/>
        <a:ext cx="891830" cy="801942"/>
      </dsp:txXfrm>
    </dsp:sp>
    <dsp:sp modelId="{A95AEECA-9915-42B8-B103-F20375AE1062}">
      <dsp:nvSpPr>
        <dsp:cNvPr id="0" name=""/>
        <dsp:cNvSpPr/>
      </dsp:nvSpPr>
      <dsp:spPr>
        <a:xfrm>
          <a:off x="6010837" y="1234873"/>
          <a:ext cx="117716" cy="1440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0423"/>
              </a:lnTo>
              <a:lnTo>
                <a:pt x="117716" y="14404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8C598C-B249-4751-BD90-D283CDDC06B4}">
      <dsp:nvSpPr>
        <dsp:cNvPr id="0" name=""/>
        <dsp:cNvSpPr/>
      </dsp:nvSpPr>
      <dsp:spPr>
        <a:xfrm>
          <a:off x="6128553" y="2381006"/>
          <a:ext cx="941730" cy="588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err="1" smtClean="0"/>
            <a:t>Meghatalm</a:t>
          </a:r>
          <a:r>
            <a:rPr lang="hu-HU" sz="1000" kern="1200" dirty="0" smtClean="0"/>
            <a:t>. átvétele a rendelkezési </a:t>
          </a:r>
          <a:r>
            <a:rPr lang="hu-HU" sz="1000" kern="1200" dirty="0" err="1" smtClean="0"/>
            <a:t>nyilv.-ból</a:t>
          </a:r>
          <a:endParaRPr lang="hu-HU" sz="1000" kern="1200" dirty="0"/>
        </a:p>
      </dsp:txBody>
      <dsp:txXfrm>
        <a:off x="6145792" y="2398245"/>
        <a:ext cx="907252" cy="554103"/>
      </dsp:txXfrm>
    </dsp:sp>
    <dsp:sp modelId="{A4449032-E2A4-490D-9F96-421B26F13C3B}">
      <dsp:nvSpPr>
        <dsp:cNvPr id="0" name=""/>
        <dsp:cNvSpPr/>
      </dsp:nvSpPr>
      <dsp:spPr>
        <a:xfrm>
          <a:off x="6010837" y="1234873"/>
          <a:ext cx="117716" cy="2420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0503"/>
              </a:lnTo>
              <a:lnTo>
                <a:pt x="117716" y="24205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DCBCC3-5F70-416B-B5FF-E6A8536E71D1}">
      <dsp:nvSpPr>
        <dsp:cNvPr id="0" name=""/>
        <dsp:cNvSpPr/>
      </dsp:nvSpPr>
      <dsp:spPr>
        <a:xfrm>
          <a:off x="6128553" y="3116733"/>
          <a:ext cx="941730" cy="1077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Kézbesítői mobileszközről is elérhető (felvétel, lekérdezés)</a:t>
          </a:r>
          <a:endParaRPr lang="hu-HU" sz="1000" kern="1200" dirty="0"/>
        </a:p>
      </dsp:txBody>
      <dsp:txXfrm>
        <a:off x="6156135" y="3144315"/>
        <a:ext cx="886566" cy="1022122"/>
      </dsp:txXfrm>
    </dsp:sp>
    <dsp:sp modelId="{4D7E399E-7165-4C9F-AF2E-895F64CF3B06}">
      <dsp:nvSpPr>
        <dsp:cNvPr id="0" name=""/>
        <dsp:cNvSpPr/>
      </dsp:nvSpPr>
      <dsp:spPr>
        <a:xfrm>
          <a:off x="7364574" y="646291"/>
          <a:ext cx="1177163" cy="588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Ügyfél időszaki értesítése </a:t>
          </a:r>
          <a:endParaRPr lang="hu-HU" sz="1000" kern="1200" dirty="0"/>
        </a:p>
      </dsp:txBody>
      <dsp:txXfrm>
        <a:off x="7381813" y="663530"/>
        <a:ext cx="1142685" cy="554103"/>
      </dsp:txXfrm>
    </dsp:sp>
    <dsp:sp modelId="{88C2BCB2-443F-4B1F-BD97-1FA9D0F4D9D2}">
      <dsp:nvSpPr>
        <dsp:cNvPr id="0" name=""/>
        <dsp:cNvSpPr/>
      </dsp:nvSpPr>
      <dsp:spPr>
        <a:xfrm>
          <a:off x="7482291" y="1234873"/>
          <a:ext cx="117716" cy="441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1436"/>
              </a:lnTo>
              <a:lnTo>
                <a:pt x="117716" y="4414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642F61-8210-4089-BCA4-888FFA00C478}">
      <dsp:nvSpPr>
        <dsp:cNvPr id="0" name=""/>
        <dsp:cNvSpPr/>
      </dsp:nvSpPr>
      <dsp:spPr>
        <a:xfrm>
          <a:off x="7600007" y="1382018"/>
          <a:ext cx="941730" cy="588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Címzetti értesítés kialakítása (előrejelzés)</a:t>
          </a:r>
          <a:endParaRPr lang="hu-HU" sz="1000" kern="1200" dirty="0"/>
        </a:p>
      </dsp:txBody>
      <dsp:txXfrm>
        <a:off x="7617246" y="1399257"/>
        <a:ext cx="907252" cy="554103"/>
      </dsp:txXfrm>
    </dsp:sp>
    <dsp:sp modelId="{17511ABC-D61C-46CF-99C8-8B724F6D8CBF}">
      <dsp:nvSpPr>
        <dsp:cNvPr id="0" name=""/>
        <dsp:cNvSpPr/>
      </dsp:nvSpPr>
      <dsp:spPr>
        <a:xfrm>
          <a:off x="7482291" y="1234873"/>
          <a:ext cx="117716" cy="1177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7163"/>
              </a:lnTo>
              <a:lnTo>
                <a:pt x="117716" y="11771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206A3-05FF-4A30-B2EA-3295414D6A23}">
      <dsp:nvSpPr>
        <dsp:cNvPr id="0" name=""/>
        <dsp:cNvSpPr/>
      </dsp:nvSpPr>
      <dsp:spPr>
        <a:xfrm>
          <a:off x="7600007" y="2117745"/>
          <a:ext cx="941730" cy="588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Könyvelt küldemény kézbesítés sikeres volt-e</a:t>
          </a:r>
          <a:endParaRPr lang="hu-HU" sz="1000" kern="1200" dirty="0"/>
        </a:p>
      </dsp:txBody>
      <dsp:txXfrm>
        <a:off x="7617246" y="2134984"/>
        <a:ext cx="907252" cy="554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2017.05.15.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62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2017.05.15.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7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2017.05.15.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>
                <a:solidFill>
                  <a:prstClr val="white"/>
                </a:solidFill>
              </a:rPr>
              <a:t>Mintacím szerkesztése</a:t>
            </a:r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06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2017.05.15.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2017.05.15.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94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368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2017.05.15.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537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2017.05.15.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1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943173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DD05FFA-4383-4574-9830-A5FF25BE8406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 defTabSz="457200"/>
              <a:t>2017.05.15.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74ECFDF-B4B8-4D79-9C23-DD008FAF0A0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48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343437" y="116632"/>
            <a:ext cx="8280920" cy="868957"/>
          </a:xfrm>
        </p:spPr>
        <p:txBody>
          <a:bodyPr>
            <a:normAutofit/>
          </a:bodyPr>
          <a:lstStyle/>
          <a:p>
            <a:pPr algn="l"/>
            <a:r>
              <a:rPr lang="hu-HU" dirty="0" smtClean="0"/>
              <a:t>KÖFOP – HIVATALOS KÜLDEMÉNYKÖVETŐ</a:t>
            </a:r>
            <a:endParaRPr lang="hu-HU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1560565"/>
            <a:ext cx="3312368" cy="692497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 defTabSz="457200">
              <a:buFont typeface="Arial" panose="020B0604020202020204" pitchFamily="34" charset="0"/>
              <a:buChar char="•"/>
            </a:pPr>
            <a:r>
              <a:rPr lang="hu-HU" sz="1300" b="1" dirty="0">
                <a:solidFill>
                  <a:prstClr val="black"/>
                </a:solidFill>
                <a:latin typeface="Calibri Light" panose="020F0302020204030204" pitchFamily="34" charset="0"/>
              </a:rPr>
              <a:t>Levélküldemények teljes körű azonosított kezelése, a logisztikai folyamat elektronizálása </a:t>
            </a:r>
          </a:p>
        </p:txBody>
      </p:sp>
      <p:sp>
        <p:nvSpPr>
          <p:cNvPr id="14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774ECFDF-B4B8-4D79-9C23-DD008FAF0A0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r>
              <a:rPr lang="hu-HU" dirty="0" smtClean="0">
                <a:solidFill>
                  <a:prstClr val="black">
                    <a:tint val="75000"/>
                  </a:prstClr>
                </a:solidFill>
              </a:rPr>
              <a:t>.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24567103"/>
              </p:ext>
            </p:extLst>
          </p:nvPr>
        </p:nvGraphicFramePr>
        <p:xfrm>
          <a:off x="6444208" y="1484218"/>
          <a:ext cx="2535858" cy="253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" name="Lekerekített téglalap 29"/>
          <p:cNvSpPr/>
          <p:nvPr/>
        </p:nvSpPr>
        <p:spPr>
          <a:xfrm>
            <a:off x="343437" y="1458617"/>
            <a:ext cx="1564267" cy="746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hu-HU" sz="1100" dirty="0">
                <a:solidFill>
                  <a:prstClr val="white"/>
                </a:solidFill>
              </a:rPr>
              <a:t>4053 db. </a:t>
            </a:r>
            <a:r>
              <a:rPr lang="hu-HU" sz="1100" dirty="0" err="1">
                <a:solidFill>
                  <a:prstClr val="white"/>
                </a:solidFill>
              </a:rPr>
              <a:t>aláírópad</a:t>
            </a:r>
            <a:r>
              <a:rPr lang="hu-HU" sz="1100" dirty="0">
                <a:solidFill>
                  <a:prstClr val="white"/>
                </a:solidFill>
              </a:rPr>
              <a:t> a postahelyi kézbesítéshez </a:t>
            </a:r>
          </a:p>
        </p:txBody>
      </p:sp>
      <p:sp>
        <p:nvSpPr>
          <p:cNvPr id="31" name="Lekerekített téglalap 30"/>
          <p:cNvSpPr/>
          <p:nvPr/>
        </p:nvSpPr>
        <p:spPr>
          <a:xfrm>
            <a:off x="894358" y="2276873"/>
            <a:ext cx="165618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hu-HU" sz="1100" dirty="0">
                <a:solidFill>
                  <a:prstClr val="white"/>
                </a:solidFill>
              </a:rPr>
              <a:t>8135 db. mobil kézbesítő eszköz a háznál kézbesítéshez </a:t>
            </a:r>
          </a:p>
        </p:txBody>
      </p:sp>
      <p:sp>
        <p:nvSpPr>
          <p:cNvPr id="32" name="Lekerekített téglalap 31"/>
          <p:cNvSpPr/>
          <p:nvPr/>
        </p:nvSpPr>
        <p:spPr>
          <a:xfrm>
            <a:off x="343437" y="3079530"/>
            <a:ext cx="1665486" cy="8600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hu-HU" sz="1100" dirty="0">
                <a:solidFill>
                  <a:prstClr val="white"/>
                </a:solidFill>
              </a:rPr>
              <a:t>1950 db. Mobil </a:t>
            </a:r>
            <a:r>
              <a:rPr lang="hu-HU" sz="1100" dirty="0" err="1">
                <a:solidFill>
                  <a:prstClr val="white"/>
                </a:solidFill>
              </a:rPr>
              <a:t>hőnyomtató</a:t>
            </a:r>
            <a:r>
              <a:rPr lang="hu-HU" sz="1100" dirty="0">
                <a:solidFill>
                  <a:prstClr val="white"/>
                </a:solidFill>
              </a:rPr>
              <a:t> – sikertelen kézbesítés esetén az értesítő előállítása  </a:t>
            </a:r>
          </a:p>
        </p:txBody>
      </p:sp>
      <p:sp>
        <p:nvSpPr>
          <p:cNvPr id="33" name="TextBox 37"/>
          <p:cNvSpPr txBox="1"/>
          <p:nvPr/>
        </p:nvSpPr>
        <p:spPr>
          <a:xfrm>
            <a:off x="3020098" y="2996952"/>
            <a:ext cx="3312368" cy="492443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285750" indent="-285750" algn="ctr">
              <a:buFont typeface="Arial" panose="020B0604020202020204" pitchFamily="34" charset="0"/>
              <a:buChar char="•"/>
              <a:defRPr sz="1300">
                <a:solidFill>
                  <a:schemeClr val="dk1"/>
                </a:solidFill>
                <a:latin typeface="Calibri Light" panose="020F030202020403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457200"/>
            <a:r>
              <a:rPr lang="hu-HU" b="1" dirty="0">
                <a:solidFill>
                  <a:prstClr val="black"/>
                </a:solidFill>
              </a:rPr>
              <a:t>Könyvelt küldemények esetén elektronikus életút információk</a:t>
            </a:r>
          </a:p>
        </p:txBody>
      </p:sp>
      <p:sp>
        <p:nvSpPr>
          <p:cNvPr id="40" name="TextBox 2"/>
          <p:cNvSpPr txBox="1"/>
          <p:nvPr/>
        </p:nvSpPr>
        <p:spPr>
          <a:xfrm>
            <a:off x="2987824" y="2386945"/>
            <a:ext cx="3312368" cy="492443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 defTabSz="457200">
              <a:buFont typeface="Arial" panose="020B0604020202020204" pitchFamily="34" charset="0"/>
              <a:buChar char="•"/>
            </a:pPr>
            <a:r>
              <a:rPr lang="hu-HU" sz="1300" b="1" dirty="0">
                <a:solidFill>
                  <a:prstClr val="black"/>
                </a:solidFill>
                <a:latin typeface="Calibri Light" panose="020F0302020204030204" pitchFamily="34" charset="0"/>
              </a:rPr>
              <a:t>Papíralapú tértivevény helyett gyors, elektronikus kézbesítési visszaigazolás</a:t>
            </a:r>
          </a:p>
        </p:txBody>
      </p:sp>
      <p:sp>
        <p:nvSpPr>
          <p:cNvPr id="42" name="TextBox 37"/>
          <p:cNvSpPr txBox="1"/>
          <p:nvPr/>
        </p:nvSpPr>
        <p:spPr>
          <a:xfrm>
            <a:off x="2987824" y="3573016"/>
            <a:ext cx="3312368" cy="692497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285750" indent="-285750" algn="ctr">
              <a:buFont typeface="Arial" panose="020B0604020202020204" pitchFamily="34" charset="0"/>
              <a:buChar char="•"/>
              <a:defRPr sz="1300">
                <a:solidFill>
                  <a:schemeClr val="dk1"/>
                </a:solidFill>
                <a:latin typeface="Calibri Light" panose="020F030202020403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defTabSz="457200"/>
            <a:r>
              <a:rPr lang="hu-HU" b="1" dirty="0">
                <a:solidFill>
                  <a:prstClr val="black"/>
                </a:solidFill>
              </a:rPr>
              <a:t>Elektronikus megoldások a küldemények és a feladás előkészítésére, kényelmi címzetti szolgáltatások</a:t>
            </a:r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3085549887"/>
              </p:ext>
            </p:extLst>
          </p:nvPr>
        </p:nvGraphicFramePr>
        <p:xfrm>
          <a:off x="1356320" y="4101472"/>
          <a:ext cx="6096000" cy="256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04609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343437" y="116632"/>
            <a:ext cx="8280920" cy="868957"/>
          </a:xfrm>
        </p:spPr>
        <p:txBody>
          <a:bodyPr>
            <a:normAutofit/>
          </a:bodyPr>
          <a:lstStyle/>
          <a:p>
            <a:pPr algn="l"/>
            <a:r>
              <a:rPr lang="hu-HU" dirty="0" smtClean="0"/>
              <a:t>KÖFOP – HIVATALOS KÜLDEMÉNYKÖVETŐ</a:t>
            </a:r>
            <a:br>
              <a:rPr lang="hu-HU" dirty="0" smtClean="0"/>
            </a:br>
            <a:r>
              <a:rPr lang="hu-HU" dirty="0" smtClean="0"/>
              <a:t>SZEÜSZ kapcsolódások</a:t>
            </a:r>
            <a:endParaRPr lang="hu-HU" dirty="0"/>
          </a:p>
        </p:txBody>
      </p:sp>
      <p:sp>
        <p:nvSpPr>
          <p:cNvPr id="14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fld id="{774ECFDF-B4B8-4D79-9C23-DD008FAF0A0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r>
              <a:rPr lang="hu-HU" dirty="0" smtClean="0">
                <a:solidFill>
                  <a:prstClr val="black">
                    <a:tint val="75000"/>
                  </a:prstClr>
                </a:solidFill>
              </a:rPr>
              <a:t>.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86924732"/>
              </p:ext>
            </p:extLst>
          </p:nvPr>
        </p:nvGraphicFramePr>
        <p:xfrm>
          <a:off x="343437" y="1397000"/>
          <a:ext cx="8549043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748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208</Words>
  <Application>Microsoft Office PowerPoint</Application>
  <PresentationFormat>Diavetítés a képernyőre (4:3 oldalarány)</PresentationFormat>
  <Paragraphs>39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1_Office-téma</vt:lpstr>
      <vt:lpstr>KÖFOP – HIVATALOS KÜLDEMÉNYKÖVETŐ</vt:lpstr>
      <vt:lpstr>KÖFOP – HIVATALOS KÜLDEMÉNYKÖVETŐ SZEÜSZ kapcsolódások</vt:lpstr>
    </vt:vector>
  </TitlesOfParts>
  <Company>MPZRT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KÖFOP – HIVATALOS KÜLDEMÉNYKÖVETŐ</dc:title>
  <dc:creator>admin</dc:creator>
  <cp:lastModifiedBy>Váradi András</cp:lastModifiedBy>
  <cp:revision>3</cp:revision>
  <dcterms:created xsi:type="dcterms:W3CDTF">2017-05-12T08:45:39Z</dcterms:created>
  <dcterms:modified xsi:type="dcterms:W3CDTF">2017-05-15T07:06:24Z</dcterms:modified>
</cp:coreProperties>
</file>